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4"/>
    <p:sldMasterId id="2147483686" r:id="rId5"/>
  </p:sldMasterIdLst>
  <p:notesMasterIdLst>
    <p:notesMasterId r:id="rId11"/>
  </p:notesMasterIdLst>
  <p:handoutMasterIdLst>
    <p:handoutMasterId r:id="rId12"/>
  </p:handoutMasterIdLst>
  <p:sldIdLst>
    <p:sldId id="433" r:id="rId6"/>
    <p:sldId id="440" r:id="rId7"/>
    <p:sldId id="436" r:id="rId8"/>
    <p:sldId id="437" r:id="rId9"/>
    <p:sldId id="438" r:id="rId10"/>
  </p:sldIdLst>
  <p:sldSz cx="12192000" cy="6858000"/>
  <p:notesSz cx="6819900" cy="99314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403"/>
    <a:srgbClr val="065260"/>
    <a:srgbClr val="5A5A5A"/>
    <a:srgbClr val="0F3355"/>
    <a:srgbClr val="999999"/>
    <a:srgbClr val="FFFFFF"/>
    <a:srgbClr val="545C5F"/>
    <a:srgbClr val="FCF49C"/>
    <a:srgbClr val="F0A8A0"/>
    <a:srgbClr val="B5E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>
      <p:cViewPr varScale="1">
        <p:scale>
          <a:sx n="121" d="100"/>
          <a:sy n="121" d="100"/>
        </p:scale>
        <p:origin x="132" y="168"/>
      </p:cViewPr>
      <p:guideLst>
        <p:guide orient="horz"/>
        <p:guide pos="3840"/>
        <p:guide pos="7680"/>
        <p:guide orient="horz"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8" d="100"/>
        <a:sy n="3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lveig Christina Taucher" userId="286f49b7-8c6d-49af-9c8f-13c8bf6ecf7d" providerId="ADAL" clId="{F8214B88-3CCC-408C-A0E4-BCF97D3264EB}"/>
    <pc:docChg chg="custSel modSld">
      <pc:chgData name="Solveig Christina Taucher" userId="286f49b7-8c6d-49af-9c8f-13c8bf6ecf7d" providerId="ADAL" clId="{F8214B88-3CCC-408C-A0E4-BCF97D3264EB}" dt="2026-01-14T17:19:02.670" v="67" actId="20577"/>
      <pc:docMkLst>
        <pc:docMk/>
      </pc:docMkLst>
      <pc:sldChg chg="modSp mod">
        <pc:chgData name="Solveig Christina Taucher" userId="286f49b7-8c6d-49af-9c8f-13c8bf6ecf7d" providerId="ADAL" clId="{F8214B88-3CCC-408C-A0E4-BCF97D3264EB}" dt="2026-01-14T17:19:02.670" v="67" actId="20577"/>
        <pc:sldMkLst>
          <pc:docMk/>
          <pc:sldMk cId="4235793218" sldId="436"/>
        </pc:sldMkLst>
        <pc:spChg chg="mod">
          <ac:chgData name="Solveig Christina Taucher" userId="286f49b7-8c6d-49af-9c8f-13c8bf6ecf7d" providerId="ADAL" clId="{F8214B88-3CCC-408C-A0E4-BCF97D3264EB}" dt="2026-01-14T17:19:02.670" v="67" actId="20577"/>
          <ac:spMkLst>
            <pc:docMk/>
            <pc:sldMk cId="4235793218" sldId="436"/>
            <ac:spMk id="2" creationId="{00000000-0000-0000-0000-000000000000}"/>
          </ac:spMkLst>
        </pc:spChg>
      </pc:sldChg>
      <pc:sldChg chg="modSp mod">
        <pc:chgData name="Solveig Christina Taucher" userId="286f49b7-8c6d-49af-9c8f-13c8bf6ecf7d" providerId="ADAL" clId="{F8214B88-3CCC-408C-A0E4-BCF97D3264EB}" dt="2026-01-14T17:18:37.775" v="35" actId="20577"/>
        <pc:sldMkLst>
          <pc:docMk/>
          <pc:sldMk cId="2342950040" sldId="440"/>
        </pc:sldMkLst>
        <pc:spChg chg="mod">
          <ac:chgData name="Solveig Christina Taucher" userId="286f49b7-8c6d-49af-9c8f-13c8bf6ecf7d" providerId="ADAL" clId="{F8214B88-3CCC-408C-A0E4-BCF97D3264EB}" dt="2026-01-14T17:18:37.775" v="35" actId="20577"/>
          <ac:spMkLst>
            <pc:docMk/>
            <pc:sldMk cId="2342950040" sldId="440"/>
            <ac:spMk id="11" creationId="{8D632AB0-C208-846F-DB8E-144B56E5324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t" anchorCtr="0" compatLnSpc="1">
            <a:prstTxWarp prst="textNoShape">
              <a:avLst/>
            </a:prstTxWarp>
          </a:bodyPr>
          <a:lstStyle>
            <a:lvl1pPr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2388" y="0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b" anchorCtr="0" compatLnSpc="1">
            <a:prstTxWarp prst="textNoShape">
              <a:avLst/>
            </a:prstTxWarp>
          </a:bodyPr>
          <a:lstStyle>
            <a:lvl1pPr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2388" y="9434513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899899A7-F1FD-4480-880E-D8F405D55C1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4062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t" anchorCtr="0" compatLnSpc="1">
            <a:prstTxWarp prst="textNoShape">
              <a:avLst/>
            </a:prstTxWarp>
          </a:bodyPr>
          <a:lstStyle>
            <a:lvl1pPr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2388" y="0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188" y="746125"/>
            <a:ext cx="6615112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57825" cy="4468812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Click to edit Master text styles</a:t>
            </a:r>
          </a:p>
          <a:p>
            <a:pPr lvl="1"/>
            <a:r>
              <a:rPr lang="da-DK" noProof="0"/>
              <a:t>Second level</a:t>
            </a:r>
          </a:p>
          <a:p>
            <a:pPr lvl="2"/>
            <a:r>
              <a:rPr lang="da-DK" noProof="0"/>
              <a:t>Third level</a:t>
            </a:r>
          </a:p>
          <a:p>
            <a:pPr lvl="3"/>
            <a:r>
              <a:rPr lang="da-DK" noProof="0"/>
              <a:t>Fourth level</a:t>
            </a:r>
          </a:p>
          <a:p>
            <a:pPr lvl="4"/>
            <a:r>
              <a:rPr lang="da-DK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b" anchorCtr="0" compatLnSpc="1">
            <a:prstTxWarp prst="textNoShape">
              <a:avLst/>
            </a:prstTxWarp>
          </a:bodyPr>
          <a:lstStyle>
            <a:lvl1pPr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2388" y="9434513"/>
            <a:ext cx="2955925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710" tIns="47855" rIns="95710" bIns="47855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149CEF60-E910-4B95-B195-2FEAF8F8DB7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5076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7"/>
          <p:cNvSpPr>
            <a:spLocks noChangeShapeType="1"/>
          </p:cNvSpPr>
          <p:nvPr/>
        </p:nvSpPr>
        <p:spPr bwMode="auto">
          <a:xfrm>
            <a:off x="719667" y="6632576"/>
            <a:ext cx="0" cy="144463"/>
          </a:xfrm>
          <a:prstGeom prst="line">
            <a:avLst/>
          </a:prstGeom>
          <a:noFill/>
          <a:ln w="12700">
            <a:solidFill>
              <a:schemeClr val="accent5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80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rgbClr val="5A5A5A"/>
                </a:solidFill>
              </a:defRPr>
            </a:lvl1pPr>
          </a:lstStyle>
          <a:p>
            <a:pPr>
              <a:defRPr/>
            </a:pPr>
            <a:fld id="{00E7C834-FC6E-498E-8CFF-E707384B0458}" type="datetime1">
              <a:rPr lang="da-DK" smtClean="0"/>
              <a:t>14-01-2026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C30AF-7667-4DA4-9204-52F23EF6FEE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8" name="Picture 18" descr="Tryg_Red_2D_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560496" y="401637"/>
            <a:ext cx="11477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E217-C99F-49BE-9BD5-DC6E1F263DA3}" type="datetime1">
              <a:rPr lang="da-DK" smtClean="0"/>
              <a:t>14-01-2026</a:t>
            </a:fld>
            <a:endParaRPr lang="da-DK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1892C-D9DF-448E-8A98-673C84A4EFD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1222D-2E98-4104-96CC-EC797B1D3ED8}" type="datetime1">
              <a:rPr lang="da-DK" smtClean="0"/>
              <a:t>14-01-2026</a:t>
            </a:fld>
            <a:endParaRPr lang="da-DK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E8847-31D4-433B-973E-6B2BFC22703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1700214"/>
            <a:ext cx="4692651" cy="4249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0352" y="1700214"/>
            <a:ext cx="4692649" cy="4249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2BCBE-F8AC-40B3-9276-96B105D1DAA3}" type="datetime1">
              <a:rPr lang="da-DK" smtClean="0"/>
              <a:t>14-01-2026</a:t>
            </a:fld>
            <a:endParaRPr lang="da-DK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178C9-FD42-4FB6-96BC-1F626D3D04F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44B90-3C29-4F36-AB12-0F66DF41A800}" type="datetime1">
              <a:rPr lang="da-DK" smtClean="0"/>
              <a:t>14-01-2026</a:t>
            </a:fld>
            <a:endParaRPr lang="da-DK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2070B-9D87-4D24-BB99-2D22CE5DAB6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65DD6-8DD3-4154-B457-9E265E1FD196}" type="datetime1">
              <a:rPr lang="da-DK" smtClean="0"/>
              <a:t>14-01-2026</a:t>
            </a:fld>
            <a:endParaRPr lang="da-DK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80D7-0D74-42E4-8FE2-CC40300294D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1EE44-9E1F-4896-8A05-BC10F5BC234D}" type="datetime1">
              <a:rPr lang="da-DK" smtClean="0"/>
              <a:t>14-01-2026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2430C-5991-495C-BA50-CC7E47C7ADB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9453396" cy="1362075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9453396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36786-B2B9-4D1C-80A9-85BA4575A029}" type="datetime1">
              <a:rPr lang="da-DK" smtClean="0"/>
              <a:t>14-01-2026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8293-C434-4AE7-8066-C8B3AC892F7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600" y="1081088"/>
            <a:ext cx="4673600" cy="4868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9400" y="1081088"/>
            <a:ext cx="4673600" cy="4868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6BCA8-2003-4D06-BB27-6E2E69C1FC65}" type="datetime1">
              <a:rPr lang="da-DK" smtClean="0"/>
              <a:t>14-01-2026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3B454-53B9-4DDB-B46F-2FDC83C23AF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8B8F0-B61D-47A7-8F44-64C2BA229EBE}" type="datetime1">
              <a:rPr lang="da-DK" smtClean="0"/>
              <a:t>14-01-2026</a:t>
            </a:fld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A3F29-98A0-401D-A6E9-F3DF78CDCD6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A3776-8B1E-4151-91A9-7EA1CCE6142E}" type="datetime1">
              <a:rPr lang="da-DK" smtClean="0"/>
              <a:t>14-01-2026</a:t>
            </a:fld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DAD1E-313D-4322-BB49-2173BE85C88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og fi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78368" y="441325"/>
            <a:ext cx="9554633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2600" y="1081089"/>
            <a:ext cx="4673600" cy="2357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359400" y="1081089"/>
            <a:ext cx="4673600" cy="2357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2600" y="3590926"/>
            <a:ext cx="4673600" cy="2359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59400" y="3590926"/>
            <a:ext cx="4673600" cy="2359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9BD9C-35F1-40EE-AD26-463DB6A66CBF}" type="datetime1">
              <a:rPr lang="da-DK" smtClean="0"/>
              <a:t>14-01-2026</a:t>
            </a:fld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4EAD3-5672-4E14-A0BA-EE37E1AB05D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og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368" y="441325"/>
            <a:ext cx="9554633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82600" y="1081088"/>
            <a:ext cx="9550400" cy="4868862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F3920-1DEA-46E4-99B9-E951F036B6F3}" type="datetime1">
              <a:rPr lang="da-DK" smtClean="0"/>
              <a:t>14-01-2026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70934-D5E2-4C18-AF33-9BBE4E6E809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03BDC-1C1D-4A16-BE84-A83B967C4E14}" type="datetime1">
              <a:rPr lang="da-DK" smtClean="0"/>
              <a:t>14-01-2026</a:t>
            </a:fld>
            <a:endParaRPr lang="da-DK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2C128-C3C7-48BA-9E89-7EB52987E3F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8368" y="441325"/>
            <a:ext cx="955463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2600" y="1081088"/>
            <a:ext cx="9550400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20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97467" y="6626225"/>
            <a:ext cx="2159000" cy="179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fld id="{64D1EE03-CB04-4DE1-AD1C-9BB1F23A9C39}" type="datetime1">
              <a:rPr lang="da-DK" smtClean="0"/>
              <a:t>14-01-2026</a:t>
            </a:fld>
            <a:endParaRPr lang="da-DK"/>
          </a:p>
        </p:txBody>
      </p:sp>
      <p:sp>
        <p:nvSpPr>
          <p:cNvPr id="520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94050" y="6626225"/>
            <a:ext cx="6551083" cy="179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20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" y="6626225"/>
            <a:ext cx="565151" cy="179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fld id="{5EC86A4A-9F18-4944-AAC0-65EA86703F3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  <p:sp>
        <p:nvSpPr>
          <p:cNvPr id="2057" name="Line 17"/>
          <p:cNvSpPr>
            <a:spLocks noChangeShapeType="1"/>
          </p:cNvSpPr>
          <p:nvPr/>
        </p:nvSpPr>
        <p:spPr bwMode="auto">
          <a:xfrm>
            <a:off x="719667" y="6632576"/>
            <a:ext cx="0" cy="144463"/>
          </a:xfrm>
          <a:prstGeom prst="line">
            <a:avLst/>
          </a:prstGeom>
          <a:noFill/>
          <a:ln w="12700">
            <a:solidFill>
              <a:schemeClr val="accent5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da-DK" sz="800"/>
          </a:p>
        </p:txBody>
      </p:sp>
      <p:pic>
        <p:nvPicPr>
          <p:cNvPr id="9" name="Picture 18" descr="Tryg_Red_2D_RGB"/>
          <p:cNvPicPr>
            <a:picLocks noChangeAspect="1" noChangeArrowheads="1"/>
          </p:cNvPicPr>
          <p:nvPr userDrawn="1"/>
        </p:nvPicPr>
        <p:blipFill>
          <a:blip r:embed="rId10"/>
          <a:srcRect/>
          <a:stretch>
            <a:fillRect/>
          </a:stretch>
        </p:blipFill>
        <p:spPr bwMode="auto">
          <a:xfrm>
            <a:off x="10560496" y="401637"/>
            <a:ext cx="11477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ct val="104000"/>
        </a:lnSpc>
        <a:spcBef>
          <a:spcPct val="21000"/>
        </a:spcBef>
        <a:spcAft>
          <a:spcPct val="0"/>
        </a:spcAft>
        <a:buClr>
          <a:schemeClr val="tx2"/>
        </a:buClr>
        <a:buSzPct val="110000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271463" indent="-269875" algn="l" rtl="0" eaLnBrk="1" fontAlgn="base" hangingPunct="1">
        <a:lnSpc>
          <a:spcPct val="104000"/>
        </a:lnSpc>
        <a:spcBef>
          <a:spcPct val="21000"/>
        </a:spcBef>
        <a:spcAft>
          <a:spcPct val="0"/>
        </a:spcAft>
        <a:buClr>
          <a:srgbClr val="F20403"/>
        </a:buClr>
        <a:buSzPct val="110000"/>
        <a:buChar char="•"/>
        <a:defRPr sz="1600">
          <a:solidFill>
            <a:schemeClr val="tx1"/>
          </a:solidFill>
          <a:latin typeface="+mn-lt"/>
        </a:defRPr>
      </a:lvl2pPr>
      <a:lvl3pPr marL="601663" indent="-254000" algn="l" rtl="0" eaLnBrk="1" fontAlgn="base" hangingPunct="1">
        <a:lnSpc>
          <a:spcPct val="104000"/>
        </a:lnSpc>
        <a:spcBef>
          <a:spcPct val="21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914400" indent="-236538" algn="l" rtl="0" eaLnBrk="1" fontAlgn="base" hangingPunct="1">
        <a:lnSpc>
          <a:spcPct val="107000"/>
        </a:lnSpc>
        <a:spcBef>
          <a:spcPct val="24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1219200" indent="-211138" algn="l" rtl="0" eaLnBrk="1" fontAlgn="base" hangingPunct="1">
        <a:lnSpc>
          <a:spcPct val="107000"/>
        </a:lnSpc>
        <a:spcBef>
          <a:spcPct val="24000"/>
        </a:spcBef>
        <a:spcAft>
          <a:spcPct val="0"/>
        </a:spcAft>
        <a:buFont typeface="Arial" charset="0"/>
        <a:buChar char="&gt;"/>
        <a:defRPr sz="1400">
          <a:solidFill>
            <a:schemeClr val="tx1"/>
          </a:solidFill>
          <a:latin typeface="+mn-lt"/>
        </a:defRPr>
      </a:lvl5pPr>
      <a:lvl6pPr marL="1676400" indent="-211138" algn="l" rtl="0" eaLnBrk="1" fontAlgn="base" hangingPunct="1">
        <a:lnSpc>
          <a:spcPct val="107000"/>
        </a:lnSpc>
        <a:spcBef>
          <a:spcPct val="24000"/>
        </a:spcBef>
        <a:spcAft>
          <a:spcPct val="0"/>
        </a:spcAft>
        <a:buFont typeface="Arial" charset="0"/>
        <a:buChar char="&gt;"/>
        <a:defRPr sz="1400">
          <a:solidFill>
            <a:schemeClr val="tx1"/>
          </a:solidFill>
          <a:latin typeface="+mn-lt"/>
        </a:defRPr>
      </a:lvl6pPr>
      <a:lvl7pPr marL="2133600" indent="-211138" algn="l" rtl="0" eaLnBrk="1" fontAlgn="base" hangingPunct="1">
        <a:lnSpc>
          <a:spcPct val="107000"/>
        </a:lnSpc>
        <a:spcBef>
          <a:spcPct val="24000"/>
        </a:spcBef>
        <a:spcAft>
          <a:spcPct val="0"/>
        </a:spcAft>
        <a:buFont typeface="Arial" charset="0"/>
        <a:buChar char="&gt;"/>
        <a:defRPr sz="1400">
          <a:solidFill>
            <a:schemeClr val="tx1"/>
          </a:solidFill>
          <a:latin typeface="+mn-lt"/>
        </a:defRPr>
      </a:lvl7pPr>
      <a:lvl8pPr marL="2590800" indent="-211138" algn="l" rtl="0" eaLnBrk="1" fontAlgn="base" hangingPunct="1">
        <a:lnSpc>
          <a:spcPct val="107000"/>
        </a:lnSpc>
        <a:spcBef>
          <a:spcPct val="24000"/>
        </a:spcBef>
        <a:spcAft>
          <a:spcPct val="0"/>
        </a:spcAft>
        <a:buFont typeface="Arial" charset="0"/>
        <a:buChar char="&gt;"/>
        <a:defRPr sz="1400">
          <a:solidFill>
            <a:schemeClr val="tx1"/>
          </a:solidFill>
          <a:latin typeface="+mn-lt"/>
        </a:defRPr>
      </a:lvl8pPr>
      <a:lvl9pPr marL="3048000" indent="-211138" algn="l" rtl="0" eaLnBrk="1" fontAlgn="base" hangingPunct="1">
        <a:lnSpc>
          <a:spcPct val="107000"/>
        </a:lnSpc>
        <a:spcBef>
          <a:spcPct val="24000"/>
        </a:spcBef>
        <a:spcAft>
          <a:spcPct val="0"/>
        </a:spcAft>
        <a:buFont typeface="Arial" charset="0"/>
        <a:buChar char="&gt;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204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4501" y="370757"/>
            <a:ext cx="95885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Click to edit Master</a:t>
            </a:r>
          </a:p>
        </p:txBody>
      </p:sp>
      <p:sp>
        <p:nvSpPr>
          <p:cNvPr id="99342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97467" y="6626225"/>
            <a:ext cx="21590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B9939E-18F9-436D-98F5-2D2F19552524}" type="datetime1">
              <a:rPr lang="da-DK" smtClean="0"/>
              <a:t>14-01-2026</a:t>
            </a:fld>
            <a:endParaRPr lang="da-DK"/>
          </a:p>
        </p:txBody>
      </p:sp>
      <p:sp>
        <p:nvSpPr>
          <p:cNvPr id="99343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94050" y="6626225"/>
            <a:ext cx="655108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9344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" y="6626225"/>
            <a:ext cx="565151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2E06C4A-8F56-486E-AD4B-8991F75990D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1" y="1196752"/>
            <a:ext cx="9588500" cy="475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68974" name="Line 17"/>
          <p:cNvSpPr>
            <a:spLocks noChangeShapeType="1"/>
          </p:cNvSpPr>
          <p:nvPr/>
        </p:nvSpPr>
        <p:spPr bwMode="auto">
          <a:xfrm>
            <a:off x="719667" y="6632576"/>
            <a:ext cx="0" cy="144463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da-DK" sz="800"/>
          </a:p>
        </p:txBody>
      </p:sp>
      <p:pic>
        <p:nvPicPr>
          <p:cNvPr id="9" name="Picture 15" descr="Tryg_White_2D_RGB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560496" y="388220"/>
            <a:ext cx="11477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9" r:id="rId2"/>
    <p:sldLayoutId id="2147483698" r:id="rId3"/>
    <p:sldLayoutId id="2147483697" r:id="rId4"/>
    <p:sldLayoutId id="2147483696" r:id="rId5"/>
    <p:sldLayoutId id="2147483695" r:id="rId6"/>
  </p:sldLayoutIdLst>
  <p:hf hdr="0" ftr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4800">
          <a:solidFill>
            <a:schemeClr val="bg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247" y="1124744"/>
            <a:ext cx="11471505" cy="1800200"/>
          </a:xfrm>
        </p:spPr>
        <p:txBody>
          <a:bodyPr/>
          <a:lstStyle/>
          <a:p>
            <a:pPr algn="ctr"/>
            <a:br>
              <a:rPr lang="da-DK" dirty="0"/>
            </a:br>
            <a:br>
              <a:rPr lang="da-DK" dirty="0"/>
            </a:br>
            <a:r>
              <a:rPr lang="da-DK" sz="3600" u="sng" dirty="0"/>
              <a:t>AirPlus Corporate Card</a:t>
            </a:r>
            <a:br>
              <a:rPr lang="da-DK" dirty="0"/>
            </a:br>
            <a:br>
              <a:rPr lang="da-DK" dirty="0"/>
            </a:br>
            <a:r>
              <a:rPr lang="nb-NO" sz="1800" i="1" dirty="0">
                <a:solidFill>
                  <a:schemeClr val="tx1"/>
                </a:solidFill>
              </a:rPr>
              <a:t>Hvordan melde skade dersom firmaet har AirPlus Corporate kort til sine ansatte og reisen er betalt med dette.</a:t>
            </a:r>
            <a:br>
              <a:rPr lang="nb-NO" sz="1800" i="1" dirty="0">
                <a:solidFill>
                  <a:schemeClr val="tx1"/>
                </a:solidFill>
              </a:rPr>
            </a:br>
            <a:endParaRPr lang="da-DK" sz="1800" i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B1EE44-9E1F-4896-8A05-BC10F5BC234D}" type="datetime1">
              <a:rPr lang="da-DK" smtClean="0"/>
              <a:t>14-01-2026</a:t>
            </a:fld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2430C-5991-495C-BA50-CC7E47C7ADB1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A8FCC7D-5445-2900-EE52-6F5FAFCF6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2344" y="3234581"/>
            <a:ext cx="2120850" cy="183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229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D632AB0-C208-846F-DB8E-144B56E53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68" y="441325"/>
            <a:ext cx="9554633" cy="406400"/>
          </a:xfrm>
        </p:spPr>
        <p:txBody>
          <a:bodyPr/>
          <a:lstStyle/>
          <a:p>
            <a:r>
              <a:rPr lang="en-US" dirty="0" err="1"/>
              <a:t>Velg</a:t>
            </a:r>
            <a:r>
              <a:rPr lang="en-US" dirty="0"/>
              <a:t> Forsikring </a:t>
            </a:r>
            <a:r>
              <a:rPr lang="en-US" dirty="0" err="1"/>
              <a:t>gjennom</a:t>
            </a:r>
            <a:r>
              <a:rPr lang="en-US" dirty="0"/>
              <a:t> </a:t>
            </a:r>
            <a:r>
              <a:rPr lang="en-US" dirty="0" err="1"/>
              <a:t>kredittkort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7885D-4516-870D-5758-FAB37E46D7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467" y="6626225"/>
            <a:ext cx="2159000" cy="179388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  <a:defRPr/>
            </a:pPr>
            <a:fld id="{77B1EE44-9E1F-4896-8A05-BC10F5BC234D}" type="datetime1">
              <a:rPr lang="da-DK" smtClean="0"/>
              <a:pPr>
                <a:spcAft>
                  <a:spcPts val="600"/>
                </a:spcAft>
                <a:defRPr/>
              </a:pPr>
              <a:t>14-01-2026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733724-6711-BE72-FD96-2B44E6B98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6626225"/>
            <a:ext cx="565151" cy="179388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  <a:defRPr/>
            </a:pPr>
            <a:fld id="{F072430C-5991-495C-BA50-CC7E47C7ADB1}" type="slidenum">
              <a:rPr lang="sv-SE" smtClean="0"/>
              <a:pPr>
                <a:spcAft>
                  <a:spcPts val="600"/>
                </a:spcAft>
                <a:defRPr/>
              </a:pPr>
              <a:t>2</a:t>
            </a:fld>
            <a:endParaRPr lang="sv-SE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D6BD9200-05B9-A124-39B4-F3F78EE9259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10" y="1072867"/>
            <a:ext cx="4673600" cy="3692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E6ED6CF-49EB-4680-CF38-7074EF34634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767583" y="1081088"/>
            <a:ext cx="3857234" cy="486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50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247" y="1124744"/>
            <a:ext cx="11471505" cy="1800200"/>
          </a:xfrm>
        </p:spPr>
        <p:txBody>
          <a:bodyPr/>
          <a:lstStyle/>
          <a:p>
            <a:pPr algn="ctr"/>
            <a:br>
              <a:rPr lang="da-DK" dirty="0"/>
            </a:br>
            <a:br>
              <a:rPr lang="da-DK" dirty="0"/>
            </a:br>
            <a:r>
              <a:rPr lang="da-DK" sz="3600" u="sng" dirty="0" err="1"/>
              <a:t>Reisekonto</a:t>
            </a:r>
            <a:br>
              <a:rPr lang="da-DK" dirty="0"/>
            </a:br>
            <a:br>
              <a:rPr lang="da-DK" dirty="0"/>
            </a:br>
            <a:r>
              <a:rPr lang="nb-NO" sz="1800" i="1" dirty="0">
                <a:solidFill>
                  <a:schemeClr val="tx1"/>
                </a:solidFill>
              </a:rPr>
              <a:t>Hvordan melde skade dersom firmaet har Diners Club Reisekonto med selvstendig </a:t>
            </a:r>
            <a:br>
              <a:rPr lang="nb-NO" sz="1800" i="1" dirty="0">
                <a:solidFill>
                  <a:schemeClr val="tx1"/>
                </a:solidFill>
              </a:rPr>
            </a:br>
            <a:r>
              <a:rPr lang="nb-NO" sz="1800" i="1" dirty="0">
                <a:solidFill>
                  <a:schemeClr val="tx1"/>
                </a:solidFill>
              </a:rPr>
              <a:t>reiseforsikring (ingen kortnummer) og reisen er betalt </a:t>
            </a:r>
            <a:r>
              <a:rPr lang="nb-NO" sz="1800" i="1">
                <a:solidFill>
                  <a:schemeClr val="tx1"/>
                </a:solidFill>
              </a:rPr>
              <a:t>med faktura:</a:t>
            </a:r>
            <a:br>
              <a:rPr lang="nb-NO" sz="1800" i="1" dirty="0">
                <a:solidFill>
                  <a:schemeClr val="tx1"/>
                </a:solidFill>
              </a:rPr>
            </a:br>
            <a:endParaRPr lang="da-DK" sz="1800" i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B1EE44-9E1F-4896-8A05-BC10F5BC234D}" type="datetime1">
              <a:rPr lang="da-DK" smtClean="0"/>
              <a:t>14-01-2026</a:t>
            </a:fld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2430C-5991-495C-BA50-CC7E47C7ADB1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F7E244-5B44-E479-61EE-0260C8708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39783">
            <a:off x="9100484" y="3875299"/>
            <a:ext cx="2099635" cy="181003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962279E-3768-8316-A7B1-10801BD52ABE}"/>
              </a:ext>
            </a:extLst>
          </p:cNvPr>
          <p:cNvCxnSpPr/>
          <p:nvPr/>
        </p:nvCxnSpPr>
        <p:spPr>
          <a:xfrm>
            <a:off x="9072929" y="3933056"/>
            <a:ext cx="2183046" cy="16561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09DF349-9C51-913D-F890-1532851E72D1}"/>
              </a:ext>
            </a:extLst>
          </p:cNvPr>
          <p:cNvCxnSpPr/>
          <p:nvPr/>
        </p:nvCxnSpPr>
        <p:spPr>
          <a:xfrm flipV="1">
            <a:off x="9120336" y="3933056"/>
            <a:ext cx="2016224" cy="16561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793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C51B-0C95-4E76-BC28-75FF36868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68" y="441325"/>
            <a:ext cx="9554633" cy="406400"/>
          </a:xfrm>
        </p:spPr>
        <p:txBody>
          <a:bodyPr wrap="square" anchor="b">
            <a:normAutofit/>
          </a:bodyPr>
          <a:lstStyle/>
          <a:p>
            <a:r>
              <a:rPr lang="nb-NO" dirty="0"/>
              <a:t>Velg «Reiseforsikring hos arbeidsgiver»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9AC4C-CA72-4A91-9650-25EC4D507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467" y="6626225"/>
            <a:ext cx="2159000" cy="179388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  <a:defRPr/>
            </a:pPr>
            <a:fld id="{77B1EE44-9E1F-4896-8A05-BC10F5BC234D}" type="datetime1">
              <a:rPr lang="da-DK" smtClean="0"/>
              <a:pPr>
                <a:spcAft>
                  <a:spcPts val="600"/>
                </a:spcAft>
                <a:defRPr/>
              </a:pPr>
              <a:t>14-01-2026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E596B9-CAA0-4DAE-A4BF-F19D49B6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6626225"/>
            <a:ext cx="565151" cy="179388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  <a:defRPr/>
            </a:pPr>
            <a:fld id="{F072430C-5991-495C-BA50-CC7E47C7ADB1}" type="slidenum">
              <a:rPr lang="sv-SE" smtClean="0"/>
              <a:pPr>
                <a:spcAft>
                  <a:spcPts val="600"/>
                </a:spcAft>
                <a:defRPr/>
              </a:pPr>
              <a:t>4</a:t>
            </a:fld>
            <a:endParaRPr lang="sv-SE"/>
          </a:p>
        </p:txBody>
      </p:sp>
      <p:pic>
        <p:nvPicPr>
          <p:cNvPr id="2052" name="Picture 2">
            <a:extLst>
              <a:ext uri="{FF2B5EF4-FFF2-40B4-BE49-F238E27FC236}">
                <a16:creationId xmlns:a16="http://schemas.microsoft.com/office/drawing/2014/main" id="{D915B734-A7E0-0DC1-21CA-EF49C6FF5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5838825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983855-F560-4729-07C7-59084F90F5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3992" y="1340768"/>
            <a:ext cx="5685714" cy="44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525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F19E8-8E05-4CA1-9C33-9893792B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1243" y="397996"/>
            <a:ext cx="7069513" cy="406400"/>
          </a:xfrm>
        </p:spPr>
        <p:txBody>
          <a:bodyPr/>
          <a:lstStyle/>
          <a:p>
            <a:r>
              <a:rPr lang="nb-NO" dirty="0"/>
              <a:t>Dersom innlogget person er ansatt i bedriften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087B-1885-4E39-A683-8C6F8B8A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B1EE44-9E1F-4896-8A05-BC10F5BC234D}" type="datetime1">
              <a:rPr lang="da-DK" smtClean="0"/>
              <a:t>14-01-2026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7B6B7-A413-40EB-9247-2FD67AA21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2430C-5991-495C-BA50-CC7E47C7ADB1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A95E60-CC54-E1A8-EC0C-017FADC9C5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01" b="36459"/>
          <a:stretch>
            <a:fillRect/>
          </a:stretch>
        </p:blipFill>
        <p:spPr>
          <a:xfrm>
            <a:off x="1127448" y="1232756"/>
            <a:ext cx="3658437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65614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collection">
  <a:themeElements>
    <a:clrScheme name="Tryg">
      <a:dk1>
        <a:sysClr val="windowText" lastClr="000000"/>
      </a:dk1>
      <a:lt1>
        <a:sysClr val="window" lastClr="FFFFFF"/>
      </a:lt1>
      <a:dk2>
        <a:srgbClr val="FFFFFF"/>
      </a:dk2>
      <a:lt2>
        <a:srgbClr val="FF0000"/>
      </a:lt2>
      <a:accent1>
        <a:srgbClr val="FF0000"/>
      </a:accent1>
      <a:accent2>
        <a:srgbClr val="666666"/>
      </a:accent2>
      <a:accent3>
        <a:srgbClr val="DACDB3"/>
      </a:accent3>
      <a:accent4>
        <a:srgbClr val="14B9A0"/>
      </a:accent4>
      <a:accent5>
        <a:srgbClr val="999999"/>
      </a:accent5>
      <a:accent6>
        <a:srgbClr val="065260"/>
      </a:accent6>
      <a:hlink>
        <a:srgbClr val="FF0000"/>
      </a:hlink>
      <a:folHlink>
        <a:srgbClr val="666666"/>
      </a:folHlink>
    </a:clrScheme>
    <a:fontScheme name="Slidecollection_S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collection 1">
        <a:dk1>
          <a:srgbClr val="000000"/>
        </a:dk1>
        <a:lt1>
          <a:srgbClr val="FFFFFF"/>
        </a:lt1>
        <a:dk2>
          <a:srgbClr val="F20403"/>
        </a:dk2>
        <a:lt2>
          <a:srgbClr val="5A5A5A"/>
        </a:lt2>
        <a:accent1>
          <a:srgbClr val="F20403"/>
        </a:accent1>
        <a:accent2>
          <a:srgbClr val="14B9A0"/>
        </a:accent2>
        <a:accent3>
          <a:srgbClr val="FFFFFF"/>
        </a:accent3>
        <a:accent4>
          <a:srgbClr val="000000"/>
        </a:accent4>
        <a:accent5>
          <a:srgbClr val="F7AAAA"/>
        </a:accent5>
        <a:accent6>
          <a:srgbClr val="11A791"/>
        </a:accent6>
        <a:hlink>
          <a:srgbClr val="E1E1E1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æsentation1" id="{BC3A3E0B-1A04-4E48-A5C7-8E3B8BBAC229}" vid="{8594105F-0F23-4133-97BD-CC22699B69B5}"/>
    </a:ext>
  </a:extLst>
</a:theme>
</file>

<file path=ppt/theme/theme2.xml><?xml version="1.0" encoding="utf-8"?>
<a:theme xmlns:a="http://schemas.openxmlformats.org/drawingml/2006/main" name="Agenda">
  <a:themeElements>
    <a:clrScheme name="Tryg">
      <a:dk1>
        <a:srgbClr val="000000"/>
      </a:dk1>
      <a:lt1>
        <a:srgbClr val="FFFFFF"/>
      </a:lt1>
      <a:dk2>
        <a:srgbClr val="5A5A5A"/>
      </a:dk2>
      <a:lt2>
        <a:srgbClr val="F20403"/>
      </a:lt2>
      <a:accent1>
        <a:srgbClr val="F20403"/>
      </a:accent1>
      <a:accent2>
        <a:srgbClr val="14B9A0"/>
      </a:accent2>
      <a:accent3>
        <a:srgbClr val="E1E1E1"/>
      </a:accent3>
      <a:accent4>
        <a:srgbClr val="999999"/>
      </a:accent4>
      <a:accent5>
        <a:srgbClr val="545C5F"/>
      </a:accent5>
      <a:accent6>
        <a:srgbClr val="DCC3A6"/>
      </a:accent6>
      <a:hlink>
        <a:srgbClr val="0050A5"/>
      </a:hlink>
      <a:folHlink>
        <a:srgbClr val="0050A5"/>
      </a:folHlink>
    </a:clrScheme>
    <a:fontScheme name="Agend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genda 1">
        <a:dk1>
          <a:srgbClr val="000000"/>
        </a:dk1>
        <a:lt1>
          <a:srgbClr val="FFFFFF"/>
        </a:lt1>
        <a:dk2>
          <a:srgbClr val="F20403"/>
        </a:dk2>
        <a:lt2>
          <a:srgbClr val="5A5A5A"/>
        </a:lt2>
        <a:accent1>
          <a:srgbClr val="F20403"/>
        </a:accent1>
        <a:accent2>
          <a:srgbClr val="14B9A0"/>
        </a:accent2>
        <a:accent3>
          <a:srgbClr val="FFFFFF"/>
        </a:accent3>
        <a:accent4>
          <a:srgbClr val="000000"/>
        </a:accent4>
        <a:accent5>
          <a:srgbClr val="F7AAAA"/>
        </a:accent5>
        <a:accent6>
          <a:srgbClr val="11A791"/>
        </a:accent6>
        <a:hlink>
          <a:srgbClr val="E1E1E1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æsentation1" id="{BC3A3E0B-1A04-4E48-A5C7-8E3B8BBAC229}" vid="{C03D86AD-2545-4A4F-8419-DC615E749320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overnancemeeting_x002d_Workthrough xmlns="91218d52-69de-4b5f-b5da-6e076020104f">true</Governancemeeting_x002d_Workthrough>
    <lcf76f155ced4ddcb4097134ff3c332f xmlns="91218d52-69de-4b5f-b5da-6e076020104f">
      <Terms xmlns="http://schemas.microsoft.com/office/infopath/2007/PartnerControls"/>
    </lcf76f155ced4ddcb4097134ff3c332f>
    <TaxCatchAll xmlns="4d792b1a-9025-446f-9c91-be229b5bd41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BD356BA7CC82459FD31DE952E61415" ma:contentTypeVersion="25" ma:contentTypeDescription="Create a new document." ma:contentTypeScope="" ma:versionID="9f546f165b8488941ee9fc086a82ae4c">
  <xsd:schema xmlns:xsd="http://www.w3.org/2001/XMLSchema" xmlns:xs="http://www.w3.org/2001/XMLSchema" xmlns:p="http://schemas.microsoft.com/office/2006/metadata/properties" xmlns:ns2="91218d52-69de-4b5f-b5da-6e076020104f" xmlns:ns3="4d792b1a-9025-446f-9c91-be229b5bd41b" targetNamespace="http://schemas.microsoft.com/office/2006/metadata/properties" ma:root="true" ma:fieldsID="c50aa1a1c82aed3e1c4bf9ff28f01fee" ns2:_="" ns3:_="">
    <xsd:import namespace="91218d52-69de-4b5f-b5da-6e076020104f"/>
    <xsd:import namespace="4d792b1a-9025-446f-9c91-be229b5bd4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Governancemeeting_x002d_Workthrough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18d52-69de-4b5f-b5da-6e07602010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44579bc1-3e83-4f18-9ff0-8ad18fa20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Governancemeeting_x002d_Workthrough" ma:index="20" nillable="true" ma:displayName="Governance meeting - Work through " ma:default="1" ma:format="Dropdown" ma:internalName="Governancemeeting_x002d_Workthrough">
      <xsd:simpleType>
        <xsd:restriction base="dms:Boolea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792b1a-9025-446f-9c91-be229b5bd4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9dc50c9-4473-4700-895b-06084ab94ed0}" ma:internalName="TaxCatchAll" ma:showField="CatchAllData" ma:web="4d792b1a-9025-446f-9c91-be229b5bd4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EC4B71-5D43-4B19-84B6-020C41251EF4}">
  <ds:schemaRefs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303f0410-096a-4683-894e-2cbcfab7d4d5"/>
    <ds:schemaRef ds:uri="28c76b1f-97a5-49dd-b42d-5af7fcefc342"/>
    <ds:schemaRef ds:uri="http://purl.org/dc/elements/1.1/"/>
    <ds:schemaRef ds:uri="1be578f7-3fff-4d6a-bc8f-9163952dd9c4"/>
    <ds:schemaRef ds:uri="http://schemas.microsoft.com/sharepoint/v3"/>
    <ds:schemaRef ds:uri="http://purl.org/dc/dcmitype/"/>
    <ds:schemaRef ds:uri="91218d52-69de-4b5f-b5da-6e076020104f"/>
    <ds:schemaRef ds:uri="4d792b1a-9025-446f-9c91-be229b5bd41b"/>
  </ds:schemaRefs>
</ds:datastoreItem>
</file>

<file path=customXml/itemProps2.xml><?xml version="1.0" encoding="utf-8"?>
<ds:datastoreItem xmlns:ds="http://schemas.openxmlformats.org/officeDocument/2006/customXml" ds:itemID="{F5F4D09C-1811-4D43-846B-F1A9C813EF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6B1CC0-A202-44B9-A724-25E88A30CD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18d52-69de-4b5f-b5da-6e076020104f"/>
    <ds:schemaRef ds:uri="4d792b1a-9025-446f-9c91-be229b5bd4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ec81f12-6286-4550-8911-f446fcdafa1f}" enabled="0" method="" siteId="{fec81f12-6286-4550-8911-f446fcdafa1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Tryg_template_16-9</Template>
  <TotalTime>3</TotalTime>
  <Words>84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Verdana</vt:lpstr>
      <vt:lpstr>Slidecollection</vt:lpstr>
      <vt:lpstr>Agenda</vt:lpstr>
      <vt:lpstr>  AirPlus Corporate Card  Hvordan melde skade dersom firmaet har AirPlus Corporate kort til sine ansatte og reisen er betalt med dette. </vt:lpstr>
      <vt:lpstr>Velg Forsikring gjennom kredittkort</vt:lpstr>
      <vt:lpstr>  Reisekonto  Hvordan melde skade dersom firmaet har Diners Club Reisekonto med selvstendig  reiseforsikring (ingen kortnummer) og reisen er betalt med faktura: </vt:lpstr>
      <vt:lpstr>Velg «Reiseforsikring hos arbeidsgiver»</vt:lpstr>
      <vt:lpstr>Dersom innlogget person er ansatt i bedriften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Solveig Christina Taucher</cp:lastModifiedBy>
  <cp:revision>2</cp:revision>
  <dcterms:created xsi:type="dcterms:W3CDTF">2020-02-24T13:54:30Z</dcterms:created>
  <dcterms:modified xsi:type="dcterms:W3CDTF">2026-01-14T17:19:04Z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0x0101008FBD356BA7CC82459FD31DE952E61415</vt:lpwstr>
  </property>
  <property fmtid="{D5CDD505-2E9C-101B-9397-08002B2CF9AE}" pid="3" name="W365_Language">
    <vt:lpwstr>1;#Dansk|59116b66-cebd-4f12-8bff-eab18b70ad17</vt:lpwstr>
  </property>
  <property fmtid="{D5CDD505-2E9C-101B-9397-08002B2CF9AE}" pid="4" name="MSIP_Label_ffcdfac2-430b-48d8-b537-ec930f3dd155_Enabled">
    <vt:lpwstr>true</vt:lpwstr>
  </property>
  <property fmtid="{D5CDD505-2E9C-101B-9397-08002B2CF9AE}" pid="5" name="MSIP_Label_ffcdfac2-430b-48d8-b537-ec930f3dd155_SetDate">
    <vt:lpwstr>2021-11-03T12:31:12Z</vt:lpwstr>
  </property>
  <property fmtid="{D5CDD505-2E9C-101B-9397-08002B2CF9AE}" pid="6" name="MSIP_Label_ffcdfac2-430b-48d8-b537-ec930f3dd155_Method">
    <vt:lpwstr>Privileged</vt:lpwstr>
  </property>
  <property fmtid="{D5CDD505-2E9C-101B-9397-08002B2CF9AE}" pid="7" name="MSIP_Label_ffcdfac2-430b-48d8-b537-ec930f3dd155_Name">
    <vt:lpwstr>ffcdfac2-430b-48d8-b537-ec930f3dd155</vt:lpwstr>
  </property>
  <property fmtid="{D5CDD505-2E9C-101B-9397-08002B2CF9AE}" pid="8" name="MSIP_Label_ffcdfac2-430b-48d8-b537-ec930f3dd155_SiteId">
    <vt:lpwstr>9a8ff9e3-0e35-4620-a724-e9834dc50b51</vt:lpwstr>
  </property>
  <property fmtid="{D5CDD505-2E9C-101B-9397-08002B2CF9AE}" pid="9" name="MSIP_Label_ffcdfac2-430b-48d8-b537-ec930f3dd155_ActionId">
    <vt:lpwstr>9b7537cd-fb72-412d-bc62-a9c413989431</vt:lpwstr>
  </property>
  <property fmtid="{D5CDD505-2E9C-101B-9397-08002B2CF9AE}" pid="10" name="MSIP_Label_ffcdfac2-430b-48d8-b537-ec930f3dd155_ContentBits">
    <vt:lpwstr>0</vt:lpwstr>
  </property>
  <property fmtid="{D5CDD505-2E9C-101B-9397-08002B2CF9AE}" pid="11" name="MediaServiceImageTags">
    <vt:lpwstr/>
  </property>
</Properties>
</file>