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83" r:id="rId2"/>
    <p:sldMasterId id="2147483924" r:id="rId3"/>
  </p:sldMasterIdLst>
  <p:notesMasterIdLst>
    <p:notesMasterId r:id="rId9"/>
  </p:notesMasterIdLst>
  <p:handoutMasterIdLst>
    <p:handoutMasterId r:id="rId10"/>
  </p:handoutMasterIdLst>
  <p:sldIdLst>
    <p:sldId id="1123" r:id="rId4"/>
    <p:sldId id="1130" r:id="rId5"/>
    <p:sldId id="1143" r:id="rId6"/>
    <p:sldId id="1142" r:id="rId7"/>
    <p:sldId id="1133" r:id="rId8"/>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L. Bakke" initials="KLB" lastIdx="3" clrIdx="0">
    <p:extLst/>
  </p:cmAuthor>
  <p:cmAuthor id="2" name="Henning Evensen" initials="H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emastil 2 - uthevingsfarg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emastil 1 - uthevingsfarg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iddels stil 1 - uthevingsfarg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0765" autoAdjust="0"/>
  </p:normalViewPr>
  <p:slideViewPr>
    <p:cSldViewPr>
      <p:cViewPr varScale="1">
        <p:scale>
          <a:sx n="65" d="100"/>
          <a:sy n="65" d="100"/>
        </p:scale>
        <p:origin x="1408"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2"/>
            <a:ext cx="2945862" cy="495793"/>
          </a:xfrm>
          <a:prstGeom prst="rect">
            <a:avLst/>
          </a:prstGeom>
        </p:spPr>
        <p:txBody>
          <a:bodyPr vert="horz" lIns="88207" tIns="44105" rIns="88207" bIns="44105" rtlCol="0"/>
          <a:lstStyle>
            <a:lvl1pPr algn="l">
              <a:defRPr sz="1200"/>
            </a:lvl1pPr>
          </a:lstStyle>
          <a:p>
            <a:endParaRPr lang="nb-NO"/>
          </a:p>
        </p:txBody>
      </p:sp>
      <p:sp>
        <p:nvSpPr>
          <p:cNvPr id="3" name="Plassholder for dato 2"/>
          <p:cNvSpPr>
            <a:spLocks noGrp="1"/>
          </p:cNvSpPr>
          <p:nvPr>
            <p:ph type="dt" sz="quarter" idx="1"/>
          </p:nvPr>
        </p:nvSpPr>
        <p:spPr>
          <a:xfrm>
            <a:off x="3850296" y="2"/>
            <a:ext cx="2945862" cy="495793"/>
          </a:xfrm>
          <a:prstGeom prst="rect">
            <a:avLst/>
          </a:prstGeom>
        </p:spPr>
        <p:txBody>
          <a:bodyPr vert="horz" lIns="88207" tIns="44105" rIns="88207" bIns="44105" rtlCol="0"/>
          <a:lstStyle>
            <a:lvl1pPr algn="r">
              <a:defRPr sz="1200"/>
            </a:lvl1pPr>
          </a:lstStyle>
          <a:p>
            <a:fld id="{A4121CA3-BAFA-427F-95A3-88235DC95B7B}" type="datetimeFigureOut">
              <a:rPr lang="nb-NO" smtClean="0"/>
              <a:t>22.03.2019</a:t>
            </a:fld>
            <a:endParaRPr lang="nb-NO"/>
          </a:p>
        </p:txBody>
      </p:sp>
      <p:sp>
        <p:nvSpPr>
          <p:cNvPr id="4" name="Plassholder for bunntekst 3"/>
          <p:cNvSpPr>
            <a:spLocks noGrp="1"/>
          </p:cNvSpPr>
          <p:nvPr>
            <p:ph type="ftr" sz="quarter" idx="2"/>
          </p:nvPr>
        </p:nvSpPr>
        <p:spPr>
          <a:xfrm>
            <a:off x="0" y="9429307"/>
            <a:ext cx="2945862" cy="495793"/>
          </a:xfrm>
          <a:prstGeom prst="rect">
            <a:avLst/>
          </a:prstGeom>
        </p:spPr>
        <p:txBody>
          <a:bodyPr vert="horz" lIns="88207" tIns="44105" rIns="88207" bIns="44105"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296" y="9429307"/>
            <a:ext cx="2945862" cy="495793"/>
          </a:xfrm>
          <a:prstGeom prst="rect">
            <a:avLst/>
          </a:prstGeom>
        </p:spPr>
        <p:txBody>
          <a:bodyPr vert="horz" lIns="88207" tIns="44105" rIns="88207" bIns="44105" rtlCol="0" anchor="b"/>
          <a:lstStyle>
            <a:lvl1pPr algn="r">
              <a:defRPr sz="1200"/>
            </a:lvl1pPr>
          </a:lstStyle>
          <a:p>
            <a:fld id="{A93119A2-F8A8-4BBA-B716-B1F3D59B7BB6}" type="slidenum">
              <a:rPr lang="nb-NO" smtClean="0"/>
              <a:t>‹#›</a:t>
            </a:fld>
            <a:endParaRPr lang="nb-NO"/>
          </a:p>
        </p:txBody>
      </p:sp>
    </p:spTree>
    <p:extLst>
      <p:ext uri="{BB962C8B-B14F-4D97-AF65-F5344CB8AC3E}">
        <p14:creationId xmlns:p14="http://schemas.microsoft.com/office/powerpoint/2010/main" val="258953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3" y="1"/>
            <a:ext cx="2945659" cy="496331"/>
          </a:xfrm>
          <a:prstGeom prst="rect">
            <a:avLst/>
          </a:prstGeom>
        </p:spPr>
        <p:txBody>
          <a:bodyPr vert="horz" lIns="91798" tIns="45898" rIns="91798" bIns="45898" rtlCol="0"/>
          <a:lstStyle>
            <a:lvl1pPr algn="l">
              <a:defRPr sz="1200"/>
            </a:lvl1pPr>
          </a:lstStyle>
          <a:p>
            <a:endParaRPr lang="nb-NO"/>
          </a:p>
        </p:txBody>
      </p:sp>
      <p:sp>
        <p:nvSpPr>
          <p:cNvPr id="3" name="Plassholder for dato 2"/>
          <p:cNvSpPr>
            <a:spLocks noGrp="1"/>
          </p:cNvSpPr>
          <p:nvPr>
            <p:ph type="dt" idx="1"/>
          </p:nvPr>
        </p:nvSpPr>
        <p:spPr>
          <a:xfrm>
            <a:off x="3850446" y="1"/>
            <a:ext cx="2945659" cy="496331"/>
          </a:xfrm>
          <a:prstGeom prst="rect">
            <a:avLst/>
          </a:prstGeom>
        </p:spPr>
        <p:txBody>
          <a:bodyPr vert="horz" lIns="91798" tIns="45898" rIns="91798" bIns="45898" rtlCol="0"/>
          <a:lstStyle>
            <a:lvl1pPr algn="r">
              <a:defRPr sz="1200"/>
            </a:lvl1pPr>
          </a:lstStyle>
          <a:p>
            <a:fld id="{01AADB78-B79E-F041-9E48-C8C4B404AD55}" type="datetimeFigureOut">
              <a:rPr lang="nb-NO" smtClean="0"/>
              <a:t>22.03.2019</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798" tIns="45898" rIns="91798" bIns="45898" rtlCol="0" anchor="ctr"/>
          <a:lstStyle/>
          <a:p>
            <a:endParaRPr lang="nb-NO"/>
          </a:p>
        </p:txBody>
      </p:sp>
      <p:sp>
        <p:nvSpPr>
          <p:cNvPr id="5" name="Plassholder for notater 4"/>
          <p:cNvSpPr>
            <a:spLocks noGrp="1"/>
          </p:cNvSpPr>
          <p:nvPr>
            <p:ph type="body" sz="quarter" idx="3"/>
          </p:nvPr>
        </p:nvSpPr>
        <p:spPr>
          <a:xfrm>
            <a:off x="679768" y="4715156"/>
            <a:ext cx="5438140" cy="4466987"/>
          </a:xfrm>
          <a:prstGeom prst="rect">
            <a:avLst/>
          </a:prstGeom>
        </p:spPr>
        <p:txBody>
          <a:bodyPr vert="horz" lIns="91798" tIns="45898" rIns="91798" bIns="45898"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3" y="9428584"/>
            <a:ext cx="2945659" cy="496331"/>
          </a:xfrm>
          <a:prstGeom prst="rect">
            <a:avLst/>
          </a:prstGeom>
        </p:spPr>
        <p:txBody>
          <a:bodyPr vert="horz" lIns="91798" tIns="45898" rIns="91798" bIns="4589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6" y="9428584"/>
            <a:ext cx="2945659" cy="496331"/>
          </a:xfrm>
          <a:prstGeom prst="rect">
            <a:avLst/>
          </a:prstGeom>
        </p:spPr>
        <p:txBody>
          <a:bodyPr vert="horz" lIns="91798" tIns="45898" rIns="91798" bIns="45898" rtlCol="0" anchor="b"/>
          <a:lstStyle>
            <a:lvl1pPr algn="r">
              <a:defRPr sz="1200"/>
            </a:lvl1pPr>
          </a:lstStyle>
          <a:p>
            <a:fld id="{6E967168-88C4-FD47-9E6D-1E4072439A11}" type="slidenum">
              <a:rPr lang="nb-NO" smtClean="0"/>
              <a:t>‹#›</a:t>
            </a:fld>
            <a:endParaRPr lang="nb-NO"/>
          </a:p>
        </p:txBody>
      </p:sp>
    </p:spTree>
    <p:extLst>
      <p:ext uri="{BB962C8B-B14F-4D97-AF65-F5344CB8AC3E}">
        <p14:creationId xmlns:p14="http://schemas.microsoft.com/office/powerpoint/2010/main" val="1377250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E967168-88C4-FD47-9E6D-1E4072439A11}" type="slidenum">
              <a:rPr lang="nb-NO" smtClean="0"/>
              <a:t>1</a:t>
            </a:fld>
            <a:endParaRPr lang="nb-NO"/>
          </a:p>
        </p:txBody>
      </p:sp>
    </p:spTree>
    <p:extLst>
      <p:ext uri="{BB962C8B-B14F-4D97-AF65-F5344CB8AC3E}">
        <p14:creationId xmlns:p14="http://schemas.microsoft.com/office/powerpoint/2010/main" val="26421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3E94-E6F5-4C0A-AA1D-2E9B1FA415B7}"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04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3E94-E6F5-4C0A-AA1D-2E9B1FA415B7}"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35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3E94-E6F5-4C0A-AA1D-2E9B1FA415B7}"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11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marL="0" marR="0" lvl="0" indent="0" algn="r" defTabSz="1221913" rtl="0" eaLnBrk="1" fontAlgn="auto" latinLnBrk="0" hangingPunct="1">
              <a:lnSpc>
                <a:spcPct val="100000"/>
              </a:lnSpc>
              <a:spcBef>
                <a:spcPts val="0"/>
              </a:spcBef>
              <a:spcAft>
                <a:spcPts val="0"/>
              </a:spcAft>
              <a:buClrTx/>
              <a:buSzTx/>
              <a:buFontTx/>
              <a:buNone/>
              <a:tabLst/>
              <a:defRPr/>
            </a:pPr>
            <a:fld id="{59F3E461-63EF-44F4-909B-57AEEFAEE16B}" type="slidenum">
              <a:rPr kumimoji="0" lang="nb-NO" sz="1800" b="0" i="0" u="none" strike="noStrike" kern="1200" cap="none" spc="0" normalizeH="0" baseline="0" noProof="0">
                <a:ln>
                  <a:noFill/>
                </a:ln>
                <a:solidFill>
                  <a:prstClr val="black"/>
                </a:solidFill>
                <a:effectLst/>
                <a:uLnTx/>
                <a:uFillTx/>
                <a:latin typeface="Calibri"/>
                <a:ea typeface="+mn-ea"/>
                <a:cs typeface="+mn-cs"/>
              </a:rPr>
              <a:pPr marL="0" marR="0" lvl="0" indent="0" algn="r" defTabSz="1221913" rtl="0" eaLnBrk="1" fontAlgn="auto" latinLnBrk="0" hangingPunct="1">
                <a:lnSpc>
                  <a:spcPct val="100000"/>
                </a:lnSpc>
                <a:spcBef>
                  <a:spcPts val="0"/>
                </a:spcBef>
                <a:spcAft>
                  <a:spcPts val="0"/>
                </a:spcAft>
                <a:buClrTx/>
                <a:buSzTx/>
                <a:buFontTx/>
                <a:buNone/>
                <a:tabLst/>
                <a:defRPr/>
              </a:pPr>
              <a:t>5</a:t>
            </a:fld>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a:xfrm>
            <a:off x="1374775" y="1077913"/>
            <a:ext cx="7177088" cy="5381625"/>
          </a:xfrm>
          <a:ln/>
        </p:spPr>
      </p:sp>
      <p:sp>
        <p:nvSpPr>
          <p:cNvPr id="4100" name="Rectangle 3"/>
          <p:cNvSpPr>
            <a:spLocks noGrp="1" noChangeArrowheads="1"/>
          </p:cNvSpPr>
          <p:nvPr>
            <p:ph type="body" idx="1"/>
          </p:nvPr>
        </p:nvSpPr>
        <p:spPr>
          <a:xfrm>
            <a:off x="1323553" y="6818993"/>
            <a:ext cx="7279535" cy="6460094"/>
          </a:xfrm>
          <a:noFill/>
          <a:ln/>
        </p:spPr>
        <p:txBody>
          <a:bodyPr/>
          <a:lstStyle/>
          <a:p>
            <a:pPr eaLnBrk="1" hangingPunct="1"/>
            <a:endParaRPr lang="nb-NO" smtClean="0"/>
          </a:p>
        </p:txBody>
      </p:sp>
    </p:spTree>
    <p:extLst>
      <p:ext uri="{BB962C8B-B14F-4D97-AF65-F5344CB8AC3E}">
        <p14:creationId xmlns:p14="http://schemas.microsoft.com/office/powerpoint/2010/main" val="102300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6002" y="1548000"/>
            <a:ext cx="6255695" cy="540000"/>
          </a:xfrm>
        </p:spPr>
        <p:txBody>
          <a:bodyPr>
            <a:normAutofit/>
          </a:bodyPr>
          <a:lstStyle>
            <a:lvl1pPr algn="l">
              <a:defRPr sz="3200" b="1">
                <a:latin typeface="Arial" pitchFamily="34" charset="0"/>
                <a:cs typeface="Arial" pitchFamily="34" charset="0"/>
              </a:defRPr>
            </a:lvl1pPr>
          </a:lstStyle>
          <a:p>
            <a:r>
              <a:rPr lang="nb-NO" smtClean="0"/>
              <a:t>Klikk for å redigere tittelstil</a:t>
            </a:r>
            <a:endParaRPr lang="nb-NO" dirty="0"/>
          </a:p>
        </p:txBody>
      </p:sp>
      <p:sp>
        <p:nvSpPr>
          <p:cNvPr id="3" name="Subtitle 2"/>
          <p:cNvSpPr>
            <a:spLocks noGrp="1"/>
          </p:cNvSpPr>
          <p:nvPr>
            <p:ph type="subTitle" idx="1"/>
          </p:nvPr>
        </p:nvSpPr>
        <p:spPr>
          <a:xfrm>
            <a:off x="2016000" y="2124000"/>
            <a:ext cx="6260740" cy="540000"/>
          </a:xfrm>
        </p:spPr>
        <p:txBody>
          <a:bodyPr>
            <a:normAutofit/>
          </a:bodyPr>
          <a:lstStyle>
            <a:lvl1pPr marL="0" indent="0" algn="l">
              <a:buNone/>
              <a:defRPr sz="260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a:xfrm>
            <a:off x="2016000" y="6264000"/>
            <a:ext cx="2375616" cy="288000"/>
          </a:xfrm>
        </p:spPr>
        <p:txBody>
          <a:bodyPr/>
          <a:lstStyle>
            <a:lvl1pPr>
              <a:defRPr>
                <a:solidFill>
                  <a:schemeClr val="tx1"/>
                </a:solidFill>
                <a:latin typeface="Arial" pitchFamily="34" charset="0"/>
                <a:cs typeface="Arial" pitchFamily="34" charset="0"/>
              </a:defRPr>
            </a:lvl1pPr>
          </a:lstStyle>
          <a:p>
            <a:endParaRPr lang="nb-NO" dirty="0">
              <a:solidFill>
                <a:prstClr val="black"/>
              </a:solidFill>
            </a:endParaRPr>
          </a:p>
        </p:txBody>
      </p:sp>
      <p:sp>
        <p:nvSpPr>
          <p:cNvPr id="7" name="Rectangle 6"/>
          <p:cNvSpPr/>
          <p:nvPr userDrawn="1"/>
        </p:nvSpPr>
        <p:spPr>
          <a:xfrm>
            <a:off x="0" y="0"/>
            <a:ext cx="1763688" cy="687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20" y="710209"/>
            <a:ext cx="1261768" cy="1188623"/>
          </a:xfrm>
          <a:prstGeom prst="rect">
            <a:avLst/>
          </a:prstGeom>
        </p:spPr>
      </p:pic>
      <p:cxnSp>
        <p:nvCxnSpPr>
          <p:cNvPr id="11" name="Straight Connector 10"/>
          <p:cNvCxnSpPr/>
          <p:nvPr userDrawn="1"/>
        </p:nvCxnSpPr>
        <p:spPr>
          <a:xfrm>
            <a:off x="2016000" y="1548000"/>
            <a:ext cx="70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2640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164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346800"/>
            <a:ext cx="252000" cy="0"/>
          </a:xfrm>
          <a:prstGeom prst="line">
            <a:avLst/>
          </a:prstGeom>
          <a:ln w="12700">
            <a:solidFill>
              <a:srgbClr val="BED2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8724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1535113"/>
            <a:ext cx="4040188" cy="639762"/>
          </a:xfrm>
        </p:spPr>
        <p:txBody>
          <a:bodyPr anchor="b"/>
          <a:lstStyle>
            <a:lvl1pPr marL="0" indent="0">
              <a:buNone/>
              <a:defRPr sz="2286" b="1"/>
            </a:lvl1pPr>
            <a:lvl2pPr marL="436406" indent="0">
              <a:buNone/>
              <a:defRPr sz="1929" b="1"/>
            </a:lvl2pPr>
            <a:lvl3pPr marL="872812" indent="0">
              <a:buNone/>
              <a:defRPr sz="1714" b="1"/>
            </a:lvl3pPr>
            <a:lvl4pPr marL="1309218" indent="0">
              <a:buNone/>
              <a:defRPr sz="1500" b="1"/>
            </a:lvl4pPr>
            <a:lvl5pPr marL="1745624" indent="0">
              <a:buNone/>
              <a:defRPr sz="1500" b="1"/>
            </a:lvl5pPr>
            <a:lvl6pPr marL="2182031" indent="0">
              <a:buNone/>
              <a:defRPr sz="1500" b="1"/>
            </a:lvl6pPr>
            <a:lvl7pPr marL="2618437" indent="0">
              <a:buNone/>
              <a:defRPr sz="1500" b="1"/>
            </a:lvl7pPr>
            <a:lvl8pPr marL="3054843" indent="0">
              <a:buNone/>
              <a:defRPr sz="1500" b="1"/>
            </a:lvl8pPr>
            <a:lvl9pPr marL="3491249" indent="0">
              <a:buNone/>
              <a:defRPr sz="15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286"/>
            </a:lvl1pPr>
            <a:lvl2pPr>
              <a:defRPr sz="1929"/>
            </a:lvl2pPr>
            <a:lvl3pPr>
              <a:defRPr sz="1714"/>
            </a:lvl3pPr>
            <a:lvl4pPr>
              <a:defRPr sz="1500"/>
            </a:lvl4pPr>
            <a:lvl5pPr>
              <a:defRPr sz="1500"/>
            </a:lvl5pPr>
            <a:lvl6pPr>
              <a:defRPr sz="1500"/>
            </a:lvl6pPr>
            <a:lvl7pPr>
              <a:defRPr sz="1500"/>
            </a:lvl7pPr>
            <a:lvl8pPr>
              <a:defRPr sz="1500"/>
            </a:lvl8pPr>
            <a:lvl9pPr>
              <a:defRPr sz="15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8" y="1535113"/>
            <a:ext cx="4041776" cy="639762"/>
          </a:xfrm>
        </p:spPr>
        <p:txBody>
          <a:bodyPr anchor="b"/>
          <a:lstStyle>
            <a:lvl1pPr marL="0" indent="0">
              <a:buNone/>
              <a:defRPr sz="2286" b="1"/>
            </a:lvl1pPr>
            <a:lvl2pPr marL="436406" indent="0">
              <a:buNone/>
              <a:defRPr sz="1929" b="1"/>
            </a:lvl2pPr>
            <a:lvl3pPr marL="872812" indent="0">
              <a:buNone/>
              <a:defRPr sz="1714" b="1"/>
            </a:lvl3pPr>
            <a:lvl4pPr marL="1309218" indent="0">
              <a:buNone/>
              <a:defRPr sz="1500" b="1"/>
            </a:lvl4pPr>
            <a:lvl5pPr marL="1745624" indent="0">
              <a:buNone/>
              <a:defRPr sz="1500" b="1"/>
            </a:lvl5pPr>
            <a:lvl6pPr marL="2182031" indent="0">
              <a:buNone/>
              <a:defRPr sz="1500" b="1"/>
            </a:lvl6pPr>
            <a:lvl7pPr marL="2618437" indent="0">
              <a:buNone/>
              <a:defRPr sz="1500" b="1"/>
            </a:lvl7pPr>
            <a:lvl8pPr marL="3054843" indent="0">
              <a:buNone/>
              <a:defRPr sz="1500" b="1"/>
            </a:lvl8pPr>
            <a:lvl9pPr marL="3491249" indent="0">
              <a:buNone/>
              <a:defRPr sz="1500" b="1"/>
            </a:lvl9pPr>
          </a:lstStyle>
          <a:p>
            <a:pPr lvl="0"/>
            <a:r>
              <a:rPr lang="nb-NO" smtClean="0"/>
              <a:t>Klikk for å redigere tekststiler i malen</a:t>
            </a:r>
          </a:p>
        </p:txBody>
      </p:sp>
      <p:sp>
        <p:nvSpPr>
          <p:cNvPr id="6" name="Plassholder for innhold 5"/>
          <p:cNvSpPr>
            <a:spLocks noGrp="1"/>
          </p:cNvSpPr>
          <p:nvPr>
            <p:ph sz="quarter" idx="4"/>
          </p:nvPr>
        </p:nvSpPr>
        <p:spPr>
          <a:xfrm>
            <a:off x="4645028" y="2174875"/>
            <a:ext cx="4041776" cy="3951288"/>
          </a:xfrm>
        </p:spPr>
        <p:txBody>
          <a:bodyPr/>
          <a:lstStyle>
            <a:lvl1pPr>
              <a:defRPr sz="2286"/>
            </a:lvl1pPr>
            <a:lvl2pPr>
              <a:defRPr sz="1929"/>
            </a:lvl2pPr>
            <a:lvl3pPr>
              <a:defRPr sz="1714"/>
            </a:lvl3pPr>
            <a:lvl4pPr>
              <a:defRPr sz="1500"/>
            </a:lvl4pPr>
            <a:lvl5pPr>
              <a:defRPr sz="1500"/>
            </a:lvl5pPr>
            <a:lvl6pPr>
              <a:defRPr sz="1500"/>
            </a:lvl6pPr>
            <a:lvl7pPr>
              <a:defRPr sz="1500"/>
            </a:lvl7pPr>
            <a:lvl8pPr>
              <a:defRPr sz="1500"/>
            </a:lvl8pPr>
            <a:lvl9pPr>
              <a:defRPr sz="15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7"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9" name="Date Placeholder 3"/>
          <p:cNvSpPr>
            <a:spLocks noGrp="1"/>
          </p:cNvSpPr>
          <p:nvPr>
            <p:ph type="dt" sz="half" idx="10"/>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sp>
        <p:nvSpPr>
          <p:cNvPr id="10" name="Rectangle 20"/>
          <p:cNvSpPr>
            <a:spLocks noGrp="1" noChangeArrowheads="1"/>
          </p:cNvSpPr>
          <p:nvPr>
            <p:ph type="title"/>
          </p:nvPr>
        </p:nvSpPr>
        <p:spPr bwMode="auto">
          <a:xfrm>
            <a:off x="358778" y="296869"/>
            <a:ext cx="8001951" cy="503237"/>
          </a:xfrm>
          <a:prstGeom prst="rect">
            <a:avLst/>
          </a:prstGeom>
          <a:noFill/>
          <a:ln w="9525">
            <a:noFill/>
            <a:miter lim="800000"/>
            <a:headEnd/>
            <a:tailEnd/>
          </a:ln>
        </p:spPr>
        <p:txBody>
          <a:bodyPr vert="horz" wrap="square" lIns="72160" tIns="14432" rIns="72160" bIns="14432" numCol="1" anchor="ctr" anchorCtr="0" compatLnSpc="1">
            <a:prstTxWarp prst="textNoShape">
              <a:avLst/>
            </a:prstTxWarp>
          </a:bodyPr>
          <a:lstStyle/>
          <a:p>
            <a:pPr lvl="0"/>
            <a:r>
              <a:rPr lang="fi-FI" dirty="0" smtClean="0"/>
              <a:t>Klikk for å redigere tittelstil</a:t>
            </a:r>
          </a:p>
        </p:txBody>
      </p:sp>
      <p:cxnSp>
        <p:nvCxnSpPr>
          <p:cNvPr id="11" name="Rett linje 10"/>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5282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cxnSp>
        <p:nvCxnSpPr>
          <p:cNvPr id="3"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5" name="Date Placeholder 3"/>
          <p:cNvSpPr>
            <a:spLocks noGrp="1"/>
          </p:cNvSpPr>
          <p:nvPr>
            <p:ph type="dt" sz="half" idx="2"/>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sp>
        <p:nvSpPr>
          <p:cNvPr id="6" name="Rectangle 20"/>
          <p:cNvSpPr>
            <a:spLocks noGrp="1" noChangeArrowheads="1"/>
          </p:cNvSpPr>
          <p:nvPr>
            <p:ph type="title"/>
          </p:nvPr>
        </p:nvSpPr>
        <p:spPr bwMode="auto">
          <a:xfrm>
            <a:off x="358778" y="296869"/>
            <a:ext cx="8001951" cy="503237"/>
          </a:xfrm>
          <a:prstGeom prst="rect">
            <a:avLst/>
          </a:prstGeom>
          <a:noFill/>
          <a:ln w="9525">
            <a:noFill/>
            <a:miter lim="800000"/>
            <a:headEnd/>
            <a:tailEnd/>
          </a:ln>
        </p:spPr>
        <p:txBody>
          <a:bodyPr vert="horz" wrap="square" lIns="72160" tIns="14432" rIns="72160" bIns="14432" numCol="1" anchor="ctr" anchorCtr="0" compatLnSpc="1">
            <a:prstTxWarp prst="textNoShape">
              <a:avLst/>
            </a:prstTxWarp>
          </a:bodyPr>
          <a:lstStyle>
            <a:lvl1pPr>
              <a:defRPr b="0"/>
            </a:lvl1pPr>
          </a:lstStyle>
          <a:p>
            <a:pPr lvl="0"/>
            <a:r>
              <a:rPr lang="fi-FI" dirty="0" smtClean="0"/>
              <a:t>Klikk for å redigere tittelstil</a:t>
            </a:r>
          </a:p>
        </p:txBody>
      </p:sp>
      <p:cxnSp>
        <p:nvCxnSpPr>
          <p:cNvPr id="7" name="Rett linje 6"/>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49088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cxnSp>
        <p:nvCxnSpPr>
          <p:cNvPr id="2"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4" name="Date Placeholder 3"/>
          <p:cNvSpPr>
            <a:spLocks noGrp="1"/>
          </p:cNvSpPr>
          <p:nvPr>
            <p:ph type="dt" sz="half" idx="2"/>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cxnSp>
        <p:nvCxnSpPr>
          <p:cNvPr id="5" name="Rett linje 4"/>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264580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4" cy="1162050"/>
          </a:xfrm>
        </p:spPr>
        <p:txBody>
          <a:bodyPr anchor="b"/>
          <a:lstStyle>
            <a:lvl1pPr algn="l">
              <a:defRPr sz="1929" b="1"/>
            </a:lvl1pPr>
          </a:lstStyle>
          <a:p>
            <a:r>
              <a:rPr lang="nb-NO" smtClean="0"/>
              <a:t>Klikk for å redigere tittelstil</a:t>
            </a:r>
            <a:endParaRPr lang="nb-NO"/>
          </a:p>
        </p:txBody>
      </p:sp>
      <p:sp>
        <p:nvSpPr>
          <p:cNvPr id="3" name="Plassholder for innhold 2"/>
          <p:cNvSpPr>
            <a:spLocks noGrp="1"/>
          </p:cNvSpPr>
          <p:nvPr>
            <p:ph idx="1"/>
          </p:nvPr>
        </p:nvSpPr>
        <p:spPr>
          <a:xfrm>
            <a:off x="3575051" y="273053"/>
            <a:ext cx="5111750" cy="5853113"/>
          </a:xfrm>
        </p:spPr>
        <p:txBody>
          <a:bodyPr/>
          <a:lstStyle>
            <a:lvl1pPr>
              <a:defRPr sz="3071"/>
            </a:lvl1pPr>
            <a:lvl2pPr>
              <a:defRPr sz="2643"/>
            </a:lvl2pPr>
            <a:lvl3pPr>
              <a:defRPr sz="2286"/>
            </a:lvl3pPr>
            <a:lvl4pPr>
              <a:defRPr sz="1929"/>
            </a:lvl4pPr>
            <a:lvl5pPr>
              <a:defRPr sz="1929"/>
            </a:lvl5pPr>
            <a:lvl6pPr>
              <a:defRPr sz="1929"/>
            </a:lvl6pPr>
            <a:lvl7pPr>
              <a:defRPr sz="1929"/>
            </a:lvl7pPr>
            <a:lvl8pPr>
              <a:defRPr sz="1929"/>
            </a:lvl8pPr>
            <a:lvl9pPr>
              <a:defRPr sz="1929"/>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3"/>
            <a:ext cx="3008314" cy="4691063"/>
          </a:xfrm>
        </p:spPr>
        <p:txBody>
          <a:bodyPr/>
          <a:lstStyle>
            <a:lvl1pPr marL="0" indent="0">
              <a:buNone/>
              <a:defRPr sz="1357"/>
            </a:lvl1pPr>
            <a:lvl2pPr marL="436406" indent="0">
              <a:buNone/>
              <a:defRPr sz="1143"/>
            </a:lvl2pPr>
            <a:lvl3pPr marL="872812" indent="0">
              <a:buNone/>
              <a:defRPr sz="929"/>
            </a:lvl3pPr>
            <a:lvl4pPr marL="1309218" indent="0">
              <a:buNone/>
              <a:defRPr sz="857"/>
            </a:lvl4pPr>
            <a:lvl5pPr marL="1745624" indent="0">
              <a:buNone/>
              <a:defRPr sz="857"/>
            </a:lvl5pPr>
            <a:lvl6pPr marL="2182031" indent="0">
              <a:buNone/>
              <a:defRPr sz="857"/>
            </a:lvl6pPr>
            <a:lvl7pPr marL="2618437" indent="0">
              <a:buNone/>
              <a:defRPr sz="857"/>
            </a:lvl7pPr>
            <a:lvl8pPr marL="3054843" indent="0">
              <a:buNone/>
              <a:defRPr sz="857"/>
            </a:lvl8pPr>
            <a:lvl9pPr marL="3491249" indent="0">
              <a:buNone/>
              <a:defRPr sz="857"/>
            </a:lvl9pPr>
          </a:lstStyle>
          <a:p>
            <a:pPr lvl="0"/>
            <a:r>
              <a:rPr lang="nb-NO" smtClean="0"/>
              <a:t>Klikk for å redigere tekststiler i malen</a:t>
            </a:r>
          </a:p>
        </p:txBody>
      </p:sp>
      <p:cxnSp>
        <p:nvCxnSpPr>
          <p:cNvPr id="5"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7" name="Date Placeholder 3"/>
          <p:cNvSpPr>
            <a:spLocks noGrp="1"/>
          </p:cNvSpPr>
          <p:nvPr>
            <p:ph type="dt" sz="half" idx="10"/>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cxnSp>
        <p:nvCxnSpPr>
          <p:cNvPr id="8" name="Rett linje 7"/>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067594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1929"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071"/>
            </a:lvl1pPr>
            <a:lvl2pPr marL="436406" indent="0">
              <a:buNone/>
              <a:defRPr sz="2643"/>
            </a:lvl2pPr>
            <a:lvl3pPr marL="872812" indent="0">
              <a:buNone/>
              <a:defRPr sz="2286"/>
            </a:lvl3pPr>
            <a:lvl4pPr marL="1309218" indent="0">
              <a:buNone/>
              <a:defRPr sz="1929"/>
            </a:lvl4pPr>
            <a:lvl5pPr marL="1745624" indent="0">
              <a:buNone/>
              <a:defRPr sz="1929"/>
            </a:lvl5pPr>
            <a:lvl6pPr marL="2182031" indent="0">
              <a:buNone/>
              <a:defRPr sz="1929"/>
            </a:lvl6pPr>
            <a:lvl7pPr marL="2618437" indent="0">
              <a:buNone/>
              <a:defRPr sz="1929"/>
            </a:lvl7pPr>
            <a:lvl8pPr marL="3054843" indent="0">
              <a:buNone/>
              <a:defRPr sz="1929"/>
            </a:lvl8pPr>
            <a:lvl9pPr marL="3491249" indent="0">
              <a:buNone/>
              <a:defRPr sz="1929"/>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357"/>
            </a:lvl1pPr>
            <a:lvl2pPr marL="436406" indent="0">
              <a:buNone/>
              <a:defRPr sz="1143"/>
            </a:lvl2pPr>
            <a:lvl3pPr marL="872812" indent="0">
              <a:buNone/>
              <a:defRPr sz="929"/>
            </a:lvl3pPr>
            <a:lvl4pPr marL="1309218" indent="0">
              <a:buNone/>
              <a:defRPr sz="857"/>
            </a:lvl4pPr>
            <a:lvl5pPr marL="1745624" indent="0">
              <a:buNone/>
              <a:defRPr sz="857"/>
            </a:lvl5pPr>
            <a:lvl6pPr marL="2182031" indent="0">
              <a:buNone/>
              <a:defRPr sz="857"/>
            </a:lvl6pPr>
            <a:lvl7pPr marL="2618437" indent="0">
              <a:buNone/>
              <a:defRPr sz="857"/>
            </a:lvl7pPr>
            <a:lvl8pPr marL="3054843" indent="0">
              <a:buNone/>
              <a:defRPr sz="857"/>
            </a:lvl8pPr>
            <a:lvl9pPr marL="3491249" indent="0">
              <a:buNone/>
              <a:defRPr sz="857"/>
            </a:lvl9pPr>
          </a:lstStyle>
          <a:p>
            <a:pPr lvl="0"/>
            <a:r>
              <a:rPr lang="nb-NO" smtClean="0"/>
              <a:t>Klikk for å redigere tekststiler i malen</a:t>
            </a:r>
          </a:p>
        </p:txBody>
      </p:sp>
      <p:cxnSp>
        <p:nvCxnSpPr>
          <p:cNvPr id="5"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7" name="Date Placeholder 3"/>
          <p:cNvSpPr>
            <a:spLocks noGrp="1"/>
          </p:cNvSpPr>
          <p:nvPr>
            <p:ph type="dt" sz="half" idx="10"/>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cxnSp>
        <p:nvCxnSpPr>
          <p:cNvPr id="8" name="Rett linje 7"/>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08331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tel, tekst og to innholdsdeler">
    <p:spTree>
      <p:nvGrpSpPr>
        <p:cNvPr id="1" name=""/>
        <p:cNvGrpSpPr/>
        <p:nvPr/>
      </p:nvGrpSpPr>
      <p:grpSpPr>
        <a:xfrm>
          <a:off x="0" y="0"/>
          <a:ext cx="0" cy="0"/>
          <a:chOff x="0" y="0"/>
          <a:chExt cx="0" cy="0"/>
        </a:xfrm>
      </p:grpSpPr>
      <p:sp>
        <p:nvSpPr>
          <p:cNvPr id="3" name="Plassholder for tekst 2"/>
          <p:cNvSpPr>
            <a:spLocks noGrp="1"/>
          </p:cNvSpPr>
          <p:nvPr>
            <p:ph type="body" sz="half" idx="1"/>
          </p:nvPr>
        </p:nvSpPr>
        <p:spPr>
          <a:xfrm>
            <a:off x="685802" y="1548805"/>
            <a:ext cx="3900489" cy="43561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738689" y="1548805"/>
            <a:ext cx="3902075" cy="21018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738689" y="3803055"/>
            <a:ext cx="3902075" cy="21018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7"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9" name="Date Placeholder 3"/>
          <p:cNvSpPr>
            <a:spLocks noGrp="1"/>
          </p:cNvSpPr>
          <p:nvPr>
            <p:ph type="dt" sz="half" idx="10"/>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sp>
        <p:nvSpPr>
          <p:cNvPr id="10" name="Rectangle 20"/>
          <p:cNvSpPr>
            <a:spLocks noGrp="1" noChangeArrowheads="1"/>
          </p:cNvSpPr>
          <p:nvPr>
            <p:ph type="title"/>
          </p:nvPr>
        </p:nvSpPr>
        <p:spPr bwMode="auto">
          <a:xfrm>
            <a:off x="358778" y="296869"/>
            <a:ext cx="8001951" cy="503237"/>
          </a:xfrm>
          <a:prstGeom prst="rect">
            <a:avLst/>
          </a:prstGeom>
          <a:noFill/>
          <a:ln w="9525">
            <a:noFill/>
            <a:miter lim="800000"/>
            <a:headEnd/>
            <a:tailEnd/>
          </a:ln>
        </p:spPr>
        <p:txBody>
          <a:bodyPr vert="horz" wrap="square" lIns="72160" tIns="14432" rIns="72160" bIns="14432" numCol="1" anchor="ctr" anchorCtr="0" compatLnSpc="1">
            <a:prstTxWarp prst="textNoShape">
              <a:avLst/>
            </a:prstTxWarp>
          </a:bodyPr>
          <a:lstStyle/>
          <a:p>
            <a:pPr lvl="0"/>
            <a:r>
              <a:rPr lang="fi-FI" dirty="0" smtClean="0"/>
              <a:t>Klikk for å redigere tittelstil</a:t>
            </a:r>
          </a:p>
        </p:txBody>
      </p:sp>
      <p:cxnSp>
        <p:nvCxnSpPr>
          <p:cNvPr id="11" name="Rett linje 10"/>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63442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tekst og innhold">
    <p:spTree>
      <p:nvGrpSpPr>
        <p:cNvPr id="1" name=""/>
        <p:cNvGrpSpPr/>
        <p:nvPr/>
      </p:nvGrpSpPr>
      <p:grpSpPr>
        <a:xfrm>
          <a:off x="0" y="0"/>
          <a:ext cx="0" cy="0"/>
          <a:chOff x="0" y="0"/>
          <a:chExt cx="0" cy="0"/>
        </a:xfrm>
      </p:grpSpPr>
      <p:sp>
        <p:nvSpPr>
          <p:cNvPr id="3" name="Plassholder for tekst 2"/>
          <p:cNvSpPr>
            <a:spLocks noGrp="1"/>
          </p:cNvSpPr>
          <p:nvPr>
            <p:ph type="body" sz="half" idx="1"/>
          </p:nvPr>
        </p:nvSpPr>
        <p:spPr>
          <a:xfrm>
            <a:off x="533400" y="1371600"/>
            <a:ext cx="4114800" cy="4191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00600" y="1371600"/>
            <a:ext cx="4114800" cy="4191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6"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8" name="Date Placeholder 3"/>
          <p:cNvSpPr>
            <a:spLocks noGrp="1"/>
          </p:cNvSpPr>
          <p:nvPr>
            <p:ph type="dt" sz="half" idx="10"/>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sp>
        <p:nvSpPr>
          <p:cNvPr id="9" name="Rectangle 20"/>
          <p:cNvSpPr>
            <a:spLocks noGrp="1" noChangeArrowheads="1"/>
          </p:cNvSpPr>
          <p:nvPr>
            <p:ph type="title"/>
          </p:nvPr>
        </p:nvSpPr>
        <p:spPr bwMode="auto">
          <a:xfrm>
            <a:off x="358778" y="296869"/>
            <a:ext cx="8001951" cy="503237"/>
          </a:xfrm>
          <a:prstGeom prst="rect">
            <a:avLst/>
          </a:prstGeom>
          <a:noFill/>
          <a:ln w="9525">
            <a:noFill/>
            <a:miter lim="800000"/>
            <a:headEnd/>
            <a:tailEnd/>
          </a:ln>
        </p:spPr>
        <p:txBody>
          <a:bodyPr vert="horz" wrap="square" lIns="72160" tIns="14432" rIns="72160" bIns="14432" numCol="1" anchor="ctr" anchorCtr="0" compatLnSpc="1">
            <a:prstTxWarp prst="textNoShape">
              <a:avLst/>
            </a:prstTxWarp>
          </a:bodyPr>
          <a:lstStyle/>
          <a:p>
            <a:pPr lvl="0"/>
            <a:r>
              <a:rPr lang="fi-FI" dirty="0" smtClean="0"/>
              <a:t>Klikk for å redigere tittelstil</a:t>
            </a:r>
          </a:p>
        </p:txBody>
      </p:sp>
      <p:cxnSp>
        <p:nvCxnSpPr>
          <p:cNvPr id="10" name="Rett linje 9"/>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526663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ldes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9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lassholder for bilde 8"/>
          <p:cNvSpPr>
            <a:spLocks noGrp="1"/>
          </p:cNvSpPr>
          <p:nvPr>
            <p:ph type="pic" sz="quarter" idx="13"/>
          </p:nvPr>
        </p:nvSpPr>
        <p:spPr>
          <a:xfrm>
            <a:off x="142875" y="1530350"/>
            <a:ext cx="8856000" cy="5026025"/>
          </a:xfrm>
          <a:solidFill>
            <a:schemeClr val="bg1">
              <a:lumMod val="95000"/>
            </a:schemeClr>
          </a:solidFill>
        </p:spPr>
        <p:txBody>
          <a:bodyPr tIns="1980000" rtlCol="0">
            <a:noAutofit/>
          </a:bodyPr>
          <a:lstStyle>
            <a:lvl1pPr marL="3175" indent="0" algn="ctr">
              <a:buNone/>
              <a:defRPr/>
            </a:lvl1pPr>
          </a:lstStyle>
          <a:p>
            <a:pPr lvl="0"/>
            <a:r>
              <a:rPr lang="nb-NO" noProof="0" smtClean="0"/>
              <a:t>Klikk ikonet for å legge til et bilde</a:t>
            </a:r>
            <a:endParaRPr lang="nb-NO" noProof="0" dirty="0"/>
          </a:p>
        </p:txBody>
      </p:sp>
      <p:sp>
        <p:nvSpPr>
          <p:cNvPr id="3" name="Plassholder for dato 3"/>
          <p:cNvSpPr>
            <a:spLocks noGrp="1"/>
          </p:cNvSpPr>
          <p:nvPr>
            <p:ph type="dt" sz="half" idx="14"/>
          </p:nvPr>
        </p:nvSpPr>
        <p:spPr/>
        <p:txBody>
          <a:bodyPr/>
          <a:lstStyle>
            <a:lvl1pPr>
              <a:defRPr/>
            </a:lvl1pPr>
          </a:lstStyle>
          <a:p>
            <a:pPr>
              <a:defRPr/>
            </a:pPr>
            <a:fld id="{21A12655-9982-4253-A712-E43E1CE38249}" type="datetime1">
              <a:rPr lang="nb-NO"/>
              <a:pPr>
                <a:defRPr/>
              </a:pPr>
              <a:t>22.03.2019</a:t>
            </a:fld>
            <a:endParaRPr lang="nb-NO" dirty="0"/>
          </a:p>
        </p:txBody>
      </p:sp>
      <p:sp>
        <p:nvSpPr>
          <p:cNvPr id="4" name="Plassholder for bunntekst 4"/>
          <p:cNvSpPr>
            <a:spLocks noGrp="1"/>
          </p:cNvSpPr>
          <p:nvPr>
            <p:ph type="ftr" sz="quarter" idx="15"/>
          </p:nvPr>
        </p:nvSpPr>
        <p:spPr/>
        <p:txBody>
          <a:bodyPr/>
          <a:lstStyle>
            <a:lvl1pPr>
              <a:defRPr/>
            </a:lvl1pPr>
          </a:lstStyle>
          <a:p>
            <a:pPr>
              <a:defRPr/>
            </a:pPr>
            <a:r>
              <a:rPr lang="nn-NO"/>
              <a:t>Høgskolen i Oslo og Akershus</a:t>
            </a:r>
            <a:endParaRPr lang="nb-NO" dirty="0"/>
          </a:p>
        </p:txBody>
      </p:sp>
      <p:sp>
        <p:nvSpPr>
          <p:cNvPr id="5" name="Plassholder for lysbildenummer 5"/>
          <p:cNvSpPr>
            <a:spLocks noGrp="1"/>
          </p:cNvSpPr>
          <p:nvPr>
            <p:ph type="sldNum" sz="quarter" idx="16"/>
          </p:nvPr>
        </p:nvSpPr>
        <p:spPr/>
        <p:txBody>
          <a:bodyPr/>
          <a:lstStyle>
            <a:lvl1pPr>
              <a:defRPr/>
            </a:lvl1pPr>
          </a:lstStyle>
          <a:p>
            <a:pPr>
              <a:defRPr/>
            </a:pPr>
            <a:fld id="{AC6EBC43-6E64-4ADE-B02B-B52F47983235}" type="slidenum">
              <a:rPr lang="nb-NO"/>
              <a:pPr>
                <a:defRPr/>
              </a:pPr>
              <a:t>‹#›</a:t>
            </a:fld>
            <a:endParaRPr lang="nb-NO"/>
          </a:p>
        </p:txBody>
      </p:sp>
    </p:spTree>
    <p:extLst>
      <p:ext uri="{BB962C8B-B14F-4D97-AF65-F5344CB8AC3E}">
        <p14:creationId xmlns:p14="http://schemas.microsoft.com/office/powerpoint/2010/main" val="237900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84329"/>
            <a:ext cx="6858000" cy="1519413"/>
          </a:xfrm>
        </p:spPr>
        <p:txBody>
          <a:bodyPr anchor="b">
            <a:normAutofit/>
          </a:bodyPr>
          <a:lstStyle>
            <a:lvl1pPr algn="l">
              <a:defRPr sz="3084"/>
            </a:lvl1pPr>
          </a:lstStyle>
          <a:p>
            <a:r>
              <a:rPr lang="en-US" smtClean="0"/>
              <a:t>Click to edit Master title style</a:t>
            </a:r>
            <a:endParaRPr lang="nb-NO" dirty="0"/>
          </a:p>
        </p:txBody>
      </p:sp>
      <p:sp>
        <p:nvSpPr>
          <p:cNvPr id="3" name="Undertittel 2"/>
          <p:cNvSpPr>
            <a:spLocks noGrp="1"/>
          </p:cNvSpPr>
          <p:nvPr>
            <p:ph type="subTitle" idx="1"/>
          </p:nvPr>
        </p:nvSpPr>
        <p:spPr>
          <a:xfrm>
            <a:off x="512486" y="3860488"/>
            <a:ext cx="6858000"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2467524" cy="194797"/>
          </a:xfrm>
        </p:spPr>
        <p:txBody>
          <a:bodyPr>
            <a:normAutofit/>
          </a:bodyPr>
          <a:lstStyle>
            <a:lvl1pPr marL="0" indent="0">
              <a:spcAft>
                <a:spcPts val="0"/>
              </a:spcAft>
              <a:buNone/>
              <a:defRPr sz="712"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50"/>
            <a:ext cx="697727" cy="194797"/>
          </a:xfrm>
        </p:spPr>
        <p:txBody>
          <a:bodyPr>
            <a:normAutofit/>
          </a:bodyPr>
          <a:lstStyle>
            <a:lvl1pPr marL="0" indent="0">
              <a:spcAft>
                <a:spcPts val="0"/>
              </a:spcAft>
              <a:buNone/>
              <a:defRPr sz="712"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A39C03C1-25F6-4083-AAC8-EDB260AFB0DF}" type="datetime1">
              <a:rPr lang="nb-NO" smtClean="0"/>
              <a:t>22.03.2019</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512486" y="5393114"/>
            <a:ext cx="2467524" cy="389924"/>
          </a:xfrm>
        </p:spPr>
        <p:txBody>
          <a:bodyPr anchor="t">
            <a:normAutofit/>
          </a:bodyPr>
          <a:lstStyle>
            <a:lvl1pPr>
              <a:defRPr sz="712"/>
            </a:lvl1pPr>
          </a:lstStyle>
          <a:p>
            <a:r>
              <a:rPr lang="nb-NO"/>
              <a:t>Endre bunntekst via menyen Sett inn -&gt; Topptekst/bunntekst</a:t>
            </a:r>
            <a:endParaRPr lang="nb-NO" dirty="0"/>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01596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84329"/>
            <a:ext cx="5206476" cy="1519413"/>
          </a:xfrm>
        </p:spPr>
        <p:txBody>
          <a:bodyPr anchor="b">
            <a:normAutofit/>
          </a:bodyPr>
          <a:lstStyle>
            <a:lvl1pPr algn="l">
              <a:defRPr sz="3084"/>
            </a:lvl1pPr>
          </a:lstStyle>
          <a:p>
            <a:r>
              <a:rPr lang="en-US" smtClean="0"/>
              <a:t>Click to edit Master title style</a:t>
            </a:r>
            <a:endParaRPr lang="nb-NO" dirty="0"/>
          </a:p>
        </p:txBody>
      </p:sp>
      <p:sp>
        <p:nvSpPr>
          <p:cNvPr id="3" name="Undertittel 2"/>
          <p:cNvSpPr>
            <a:spLocks noGrp="1"/>
          </p:cNvSpPr>
          <p:nvPr>
            <p:ph type="subTitle" idx="1"/>
          </p:nvPr>
        </p:nvSpPr>
        <p:spPr>
          <a:xfrm>
            <a:off x="512485" y="3860488"/>
            <a:ext cx="5206476"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2467524"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50"/>
            <a:ext cx="697727"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5955200" y="-1"/>
            <a:ext cx="3188801" cy="6861662"/>
          </a:xfrm>
          <a:prstGeom prst="rect">
            <a:avLst/>
          </a:prstGeom>
          <a:blipFill>
            <a:blip r:embed="rId4"/>
            <a:stretch>
              <a:fillRect/>
            </a:stretch>
          </a:blipFill>
        </p:spPr>
        <p:txBody>
          <a:bodyPr lIns="0" tIns="1800000" rIns="0" bIns="0">
            <a:normAutofit/>
          </a:bodyPr>
          <a:lstStyle>
            <a:lvl1pPr marL="0" indent="0" algn="ctr">
              <a:buNone/>
              <a:defRPr sz="1187"/>
            </a:lvl1pPr>
          </a:lstStyle>
          <a:p>
            <a:r>
              <a:rPr lang="en-US" smtClean="0"/>
              <a:t>Click icon to add picture</a:t>
            </a:r>
            <a:endParaRPr lang="en-US"/>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EC888A41-339D-4654-999A-83C2E169029C}" type="datetime1">
              <a:rPr lang="nb-NO" smtClean="0"/>
              <a:t>22.03.2019</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512486" y="5393114"/>
            <a:ext cx="2467524" cy="389924"/>
          </a:xfrm>
        </p:spPr>
        <p:txBody>
          <a:bodyPr anchor="t">
            <a:normAutofit/>
          </a:bodyPr>
          <a:lstStyle>
            <a:lvl1pPr>
              <a:defRPr sz="712"/>
            </a:lvl1pPr>
          </a:lstStyle>
          <a:p>
            <a:r>
              <a:rPr lang="nb-NO"/>
              <a:t>Endre bunntekst via menyen Sett inn -&gt; Topptekst/bunntekst</a:t>
            </a:r>
            <a:endParaRPr lang="nb-NO" dirty="0"/>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1277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216000"/>
            <a:ext cx="7920000" cy="936000"/>
          </a:xfrm>
        </p:spPr>
        <p:txBody>
          <a:bodyPr anchor="t">
            <a:normAutofit/>
          </a:bodyPr>
          <a:lstStyle>
            <a:lvl1pPr algn="l">
              <a:defRPr sz="3200" b="1">
                <a:latin typeface="Arial" pitchFamily="34" charset="0"/>
                <a:cs typeface="Arial" pitchFamily="34" charset="0"/>
              </a:defRPr>
            </a:lvl1pPr>
          </a:lstStyle>
          <a:p>
            <a:r>
              <a:rPr lang="en-US" dirty="0" smtClean="0"/>
              <a:t>Click to edit title</a:t>
            </a:r>
            <a:br>
              <a:rPr lang="en-US" dirty="0" smtClean="0"/>
            </a:br>
            <a:endParaRPr lang="nb-NO" dirty="0"/>
          </a:p>
        </p:txBody>
      </p:sp>
      <p:sp>
        <p:nvSpPr>
          <p:cNvPr id="3" name="Content Placeholder 2"/>
          <p:cNvSpPr>
            <a:spLocks noGrp="1"/>
          </p:cNvSpPr>
          <p:nvPr>
            <p:ph idx="1" hasCustomPrompt="1"/>
          </p:nvPr>
        </p:nvSpPr>
        <p:spPr>
          <a:xfrm>
            <a:off x="468000" y="1980001"/>
            <a:ext cx="7920000" cy="4214888"/>
          </a:xfrm>
        </p:spPr>
        <p:txBody>
          <a:bodyPr/>
          <a:lstStyle>
            <a:lvl1pPr marL="342900" indent="-342900">
              <a:buFont typeface="Calibri" pitchFamily="34" charset="0"/>
              <a:buChar char="—"/>
              <a:defRPr sz="2400">
                <a:latin typeface="Arial" pitchFamily="34" charset="0"/>
                <a:cs typeface="Arial" pitchFamily="34" charset="0"/>
              </a:defRPr>
            </a:lvl1pPr>
            <a:lvl2pPr marL="742950" indent="-285750">
              <a:buFont typeface="Calibri" pitchFamily="34" charset="0"/>
              <a:buChar char="—"/>
              <a:defRPr sz="2000">
                <a:latin typeface="Arial" pitchFamily="34" charset="0"/>
                <a:cs typeface="Arial" pitchFamily="34" charset="0"/>
              </a:defRPr>
            </a:lvl2pPr>
            <a:lvl3pPr marL="1143000" indent="-228600">
              <a:buFont typeface="Calibri" pitchFamily="34" charset="0"/>
              <a:buChar char="—"/>
              <a:defRPr sz="1600">
                <a:latin typeface="Arial" pitchFamily="34" charset="0"/>
                <a:cs typeface="Arial" pitchFamily="34" charset="0"/>
              </a:defRPr>
            </a:lvl3pPr>
            <a:lvl4pPr marL="1600200" indent="-228600">
              <a:buFont typeface="Calibri" pitchFamily="34" charset="0"/>
              <a:buChar char="—"/>
              <a:defRPr sz="1200">
                <a:latin typeface="Arial" pitchFamily="34" charset="0"/>
                <a:cs typeface="Arial" pitchFamily="34" charset="0"/>
              </a:defRPr>
            </a:lvl4pPr>
            <a:lvl5pPr marL="2057400" indent="-228600">
              <a:buFont typeface="Calibri" pitchFamily="34" charset="0"/>
              <a:buChar char="—"/>
              <a:defRPr sz="800">
                <a:latin typeface="Arial" pitchFamily="34" charset="0"/>
                <a:cs typeface="Arial"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a:p>
        </p:txBody>
      </p:sp>
      <p:sp>
        <p:nvSpPr>
          <p:cNvPr id="4" name="Date Placeholder 3"/>
          <p:cNvSpPr>
            <a:spLocks noGrp="1"/>
          </p:cNvSpPr>
          <p:nvPr>
            <p:ph type="dt" sz="half" idx="10"/>
          </p:nvPr>
        </p:nvSpPr>
        <p:spPr>
          <a:xfrm>
            <a:off x="468000" y="6228000"/>
            <a:ext cx="4114800" cy="365125"/>
          </a:xfrm>
        </p:spPr>
        <p:txBody>
          <a:bodyPr/>
          <a:lstStyle>
            <a:lvl1pPr>
              <a:defRPr sz="1100" baseline="0">
                <a:solidFill>
                  <a:srgbClr val="999999"/>
                </a:solidFill>
                <a:latin typeface="Arial" pitchFamily="34" charset="0"/>
              </a:defRPr>
            </a:lvl1pPr>
          </a:lstStyle>
          <a:p>
            <a:pPr>
              <a:tabLst>
                <a:tab pos="1435100" algn="l"/>
              </a:tabLst>
            </a:pPr>
            <a:endParaRPr lang="nb-NO" dirty="0"/>
          </a:p>
        </p:txBody>
      </p:sp>
      <p:cxnSp>
        <p:nvCxnSpPr>
          <p:cNvPr id="8" name="Straight Connector 7"/>
          <p:cNvCxnSpPr/>
          <p:nvPr userDrawn="1"/>
        </p:nvCxnSpPr>
        <p:spPr>
          <a:xfrm>
            <a:off x="0" y="0"/>
            <a:ext cx="9144000" cy="0"/>
          </a:xfrm>
          <a:prstGeom prst="line">
            <a:avLst/>
          </a:prstGeom>
          <a:ln w="107950">
            <a:solidFill>
              <a:srgbClr val="BED27D"/>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0320" y="5881496"/>
            <a:ext cx="542544" cy="493776"/>
          </a:xfrm>
          <a:prstGeom prst="rect">
            <a:avLst/>
          </a:prstGeom>
        </p:spPr>
      </p:pic>
      <p:cxnSp>
        <p:nvCxnSpPr>
          <p:cNvPr id="13" name="Straight Connector 12"/>
          <p:cNvCxnSpPr/>
          <p:nvPr userDrawn="1"/>
        </p:nvCxnSpPr>
        <p:spPr>
          <a:xfrm>
            <a:off x="1926368" y="6354000"/>
            <a:ext cx="0" cy="108000"/>
          </a:xfrm>
          <a:prstGeom prst="line">
            <a:avLst/>
          </a:prstGeom>
          <a:ln w="12700">
            <a:solidFill>
              <a:srgbClr val="BED27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60400" y="324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60400" y="396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961344" y="46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961344" y="64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960400" y="1152000"/>
            <a:ext cx="180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410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8" y="2012880"/>
            <a:ext cx="3826561" cy="1519413"/>
          </a:xfrm>
        </p:spPr>
        <p:txBody>
          <a:bodyPr anchor="b">
            <a:normAutofit/>
          </a:bodyPr>
          <a:lstStyle>
            <a:lvl1pPr algn="l">
              <a:defRPr sz="1898"/>
            </a:lvl1pPr>
          </a:lstStyle>
          <a:p>
            <a:r>
              <a:rPr lang="en-US" smtClean="0"/>
              <a:t>Click to edit Master title style</a:t>
            </a:r>
            <a:endParaRPr lang="nb-NO" dirty="0"/>
          </a:p>
        </p:txBody>
      </p:sp>
      <p:sp>
        <p:nvSpPr>
          <p:cNvPr id="3" name="Undertittel 2"/>
          <p:cNvSpPr>
            <a:spLocks noGrp="1"/>
          </p:cNvSpPr>
          <p:nvPr>
            <p:ph type="subTitle" idx="1"/>
          </p:nvPr>
        </p:nvSpPr>
        <p:spPr>
          <a:xfrm>
            <a:off x="512487" y="3860488"/>
            <a:ext cx="3826561"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2467524"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50"/>
            <a:ext cx="697727"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4569590" y="0"/>
            <a:ext cx="4574411" cy="6861662"/>
          </a:xfrm>
          <a:prstGeom prst="rect">
            <a:avLst/>
          </a:prstGeom>
          <a:blipFill>
            <a:blip r:embed="rId4"/>
            <a:stretch>
              <a:fillRect/>
            </a:stretch>
          </a:blipFill>
        </p:spPr>
        <p:txBody>
          <a:bodyPr lIns="0" tIns="1800000" rIns="0" bIns="0">
            <a:normAutofit/>
          </a:bodyPr>
          <a:lstStyle>
            <a:lvl1pPr marL="0" indent="0" algn="ctr">
              <a:buNone/>
              <a:defRPr sz="1187">
                <a:solidFill>
                  <a:schemeClr val="lt1"/>
                </a:solidFill>
              </a:defRPr>
            </a:lvl1pPr>
          </a:lstStyle>
          <a:p>
            <a:r>
              <a:rPr lang="en-US" smtClean="0"/>
              <a:t>Click icon to add picture</a:t>
            </a:r>
            <a:endParaRPr lang="en-US" dirty="0"/>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38A0CE9-C016-4F7E-B8A4-143F224011A1}" type="datetime1">
              <a:rPr lang="nb-NO" smtClean="0"/>
              <a:t>22.03.2019</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512486" y="5393114"/>
            <a:ext cx="2467524" cy="389924"/>
          </a:xfrm>
        </p:spPr>
        <p:txBody>
          <a:bodyPr anchor="t">
            <a:normAutofit/>
          </a:bodyPr>
          <a:lstStyle>
            <a:lvl1pPr>
              <a:defRPr sz="712"/>
            </a:lvl1pPr>
          </a:lstStyle>
          <a:p>
            <a:r>
              <a:rPr lang="nb-NO"/>
              <a:t>Endre bunntekst via menyen Sett inn -&gt; Topptekst/bunntekst</a:t>
            </a:r>
            <a:endParaRPr lang="nb-NO" dirty="0"/>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444486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3193470" y="0"/>
            <a:ext cx="5950530" cy="6861662"/>
          </a:xfrm>
          <a:prstGeom prst="rect">
            <a:avLst/>
          </a:prstGeom>
          <a:blipFill>
            <a:blip r:embed="rId2"/>
            <a:stretch>
              <a:fillRect/>
            </a:stretch>
          </a:blipFill>
        </p:spPr>
        <p:txBody>
          <a:bodyPr lIns="0" tIns="1800000" rIns="0" bIns="0">
            <a:normAutofit/>
          </a:bodyPr>
          <a:lstStyle>
            <a:lvl1pPr marL="0" indent="0" algn="ctr">
              <a:buNone/>
              <a:defRPr sz="1187">
                <a:solidFill>
                  <a:schemeClr val="lt1"/>
                </a:solidFill>
              </a:defRPr>
            </a:lvl1pPr>
          </a:lstStyle>
          <a:p>
            <a:r>
              <a:rPr lang="en-US" smtClean="0"/>
              <a:t>Click icon to add picture</a:t>
            </a:r>
            <a:endParaRPr lang="en-US" dirty="0"/>
          </a:p>
        </p:txBody>
      </p:sp>
      <p:sp>
        <p:nvSpPr>
          <p:cNvPr id="2" name="Tittel 1"/>
          <p:cNvSpPr>
            <a:spLocks noGrp="1"/>
          </p:cNvSpPr>
          <p:nvPr>
            <p:ph type="ctrTitle"/>
          </p:nvPr>
        </p:nvSpPr>
        <p:spPr>
          <a:xfrm>
            <a:off x="512488" y="2012880"/>
            <a:ext cx="2444747" cy="1519413"/>
          </a:xfrm>
        </p:spPr>
        <p:txBody>
          <a:bodyPr anchor="b">
            <a:normAutofit/>
          </a:bodyPr>
          <a:lstStyle>
            <a:lvl1pPr algn="l">
              <a:defRPr sz="1898"/>
            </a:lvl1pPr>
          </a:lstStyle>
          <a:p>
            <a:r>
              <a:rPr lang="en-US" smtClean="0"/>
              <a:t>Click to edit Master title style</a:t>
            </a:r>
            <a:endParaRPr lang="nb-NO" dirty="0"/>
          </a:p>
        </p:txBody>
      </p:sp>
      <p:sp>
        <p:nvSpPr>
          <p:cNvPr id="3" name="Undertittel 2"/>
          <p:cNvSpPr>
            <a:spLocks noGrp="1"/>
          </p:cNvSpPr>
          <p:nvPr>
            <p:ph type="subTitle" idx="1"/>
          </p:nvPr>
        </p:nvSpPr>
        <p:spPr>
          <a:xfrm>
            <a:off x="512487" y="3860488"/>
            <a:ext cx="2444747"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1708286"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2292600" y="5104150"/>
            <a:ext cx="664333"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9F3DDD07-CC2A-4BDF-9C60-FF1D18C55BD9}" type="datetime1">
              <a:rPr lang="nb-NO" smtClean="0"/>
              <a:t>22.03.2019</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512486" y="5393114"/>
            <a:ext cx="2467524" cy="389924"/>
          </a:xfrm>
        </p:spPr>
        <p:txBody>
          <a:bodyPr anchor="t">
            <a:normAutofit/>
          </a:bodyPr>
          <a:lstStyle>
            <a:lvl1pPr>
              <a:defRPr sz="712"/>
            </a:lvl1pPr>
          </a:lstStyle>
          <a:p>
            <a:r>
              <a:rPr lang="nb-NO"/>
              <a:t>Endre bunntekst via menyen Sett inn -&gt; Topptekst/bunntekst</a:t>
            </a:r>
            <a:endParaRPr lang="nb-NO" dirty="0"/>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05414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6" y="2084329"/>
            <a:ext cx="6858000" cy="1519413"/>
          </a:xfrm>
        </p:spPr>
        <p:txBody>
          <a:bodyPr anchor="b">
            <a:normAutofit/>
          </a:bodyPr>
          <a:lstStyle>
            <a:lvl1pPr algn="l">
              <a:defRPr sz="3084"/>
            </a:lvl1pPr>
          </a:lstStyle>
          <a:p>
            <a:r>
              <a:rPr lang="en-US" smtClean="0"/>
              <a:t>Click to edit Master title style</a:t>
            </a:r>
            <a:endParaRPr lang="nb-NO" dirty="0"/>
          </a:p>
        </p:txBody>
      </p:sp>
      <p:sp>
        <p:nvSpPr>
          <p:cNvPr id="3" name="Undertittel 2"/>
          <p:cNvSpPr>
            <a:spLocks noGrp="1"/>
          </p:cNvSpPr>
          <p:nvPr>
            <p:ph type="subTitle" idx="1"/>
          </p:nvPr>
        </p:nvSpPr>
        <p:spPr>
          <a:xfrm>
            <a:off x="512486" y="3860488"/>
            <a:ext cx="6858000"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2467524"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50"/>
            <a:ext cx="697727"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6494DEC-FD66-4036-9690-0B77C3202322}" type="datetime1">
              <a:rPr lang="nb-NO" smtClean="0"/>
              <a:t>22.03.2019</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512486" y="5393114"/>
            <a:ext cx="2467524" cy="389924"/>
          </a:xfrm>
        </p:spPr>
        <p:txBody>
          <a:bodyPr anchor="t">
            <a:normAutofit/>
          </a:bodyPr>
          <a:lstStyle>
            <a:lvl1pPr>
              <a:defRPr sz="712"/>
            </a:lvl1pPr>
          </a:lstStyle>
          <a:p>
            <a:r>
              <a:rPr lang="nb-NO"/>
              <a:t>Endre bunntekst via menyen Sett inn -&gt; Topptekst/bunntekst</a:t>
            </a:r>
            <a:endParaRPr lang="nb-NO" dirty="0"/>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8256718" y="683635"/>
            <a:ext cx="376004" cy="457632"/>
          </a:xfrm>
          <a:prstGeom prst="rect">
            <a:avLst/>
          </a:prstGeom>
        </p:spPr>
        <p:txBody>
          <a:bodyPr lIns="91440" tIns="45720" rIns="91440" bIns="45720"/>
          <a:lstStyle>
            <a:lvl1pPr marL="0" indent="0" algn="ctr">
              <a:buNone/>
              <a:defRPr sz="475"/>
            </a:lvl1pPr>
          </a:lstStyle>
          <a:p>
            <a:r>
              <a:rPr lang="en-US" dirty="0"/>
              <a:t>Logo</a:t>
            </a:r>
          </a:p>
        </p:txBody>
      </p:sp>
    </p:spTree>
    <p:extLst>
      <p:ext uri="{BB962C8B-B14F-4D97-AF65-F5344CB8AC3E}">
        <p14:creationId xmlns:p14="http://schemas.microsoft.com/office/powerpoint/2010/main" val="3751058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8" y="2084329"/>
            <a:ext cx="5206657" cy="1519413"/>
          </a:xfrm>
        </p:spPr>
        <p:txBody>
          <a:bodyPr anchor="b">
            <a:normAutofit/>
          </a:bodyPr>
          <a:lstStyle>
            <a:lvl1pPr algn="l">
              <a:defRPr sz="3084"/>
            </a:lvl1pPr>
          </a:lstStyle>
          <a:p>
            <a:r>
              <a:rPr lang="en-US" smtClean="0"/>
              <a:t>Click to edit Master title style</a:t>
            </a:r>
            <a:endParaRPr lang="nb-NO" dirty="0"/>
          </a:p>
        </p:txBody>
      </p:sp>
      <p:sp>
        <p:nvSpPr>
          <p:cNvPr id="3" name="Undertittel 2"/>
          <p:cNvSpPr>
            <a:spLocks noGrp="1"/>
          </p:cNvSpPr>
          <p:nvPr>
            <p:ph type="subTitle" idx="1"/>
          </p:nvPr>
        </p:nvSpPr>
        <p:spPr>
          <a:xfrm>
            <a:off x="512487" y="3860488"/>
            <a:ext cx="5206657"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2467524"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50"/>
            <a:ext cx="697727"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5955200" y="-1"/>
            <a:ext cx="3188801" cy="6861662"/>
          </a:xfrm>
          <a:prstGeom prst="rect">
            <a:avLst/>
          </a:prstGeom>
          <a:blipFill>
            <a:blip r:embed="rId4"/>
            <a:stretch>
              <a:fillRect/>
            </a:stretch>
          </a:blipFill>
        </p:spPr>
        <p:txBody>
          <a:bodyPr lIns="0" tIns="1800000" rIns="0" bIns="0">
            <a:normAutofit/>
          </a:bodyPr>
          <a:lstStyle>
            <a:lvl1pPr marL="0" indent="0" algn="ctr">
              <a:buNone/>
              <a:defRPr sz="1187"/>
            </a:lvl1pPr>
          </a:lstStyle>
          <a:p>
            <a:r>
              <a:rPr lang="en-US" smtClean="0"/>
              <a:t>Click icon to add picture</a:t>
            </a:r>
            <a:endParaRPr lang="en-US"/>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8DA63F33-E010-48D7-A4F1-82705AD39BCC}" type="datetime1">
              <a:rPr lang="nb-NO" smtClean="0"/>
              <a:t>22.03.2019</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512486" y="5392808"/>
            <a:ext cx="2467524" cy="389593"/>
          </a:xfrm>
        </p:spPr>
        <p:txBody>
          <a:bodyPr anchor="t">
            <a:normAutofit/>
          </a:bodyPr>
          <a:lstStyle>
            <a:lvl1pPr>
              <a:defRPr sz="712"/>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5343139" y="683635"/>
            <a:ext cx="376004" cy="457632"/>
          </a:xfrm>
          <a:prstGeom prst="rect">
            <a:avLst/>
          </a:prstGeom>
        </p:spPr>
        <p:txBody>
          <a:bodyPr lIns="91440" tIns="45720" rIns="91440" bIns="45720"/>
          <a:lstStyle>
            <a:lvl1pPr marL="0" indent="0" algn="ctr">
              <a:buNone/>
              <a:defRPr sz="475"/>
            </a:lvl1pPr>
          </a:lstStyle>
          <a:p>
            <a:r>
              <a:rPr lang="en-US" dirty="0"/>
              <a:t>Logo</a:t>
            </a:r>
          </a:p>
        </p:txBody>
      </p:sp>
    </p:spTree>
    <p:extLst>
      <p:ext uri="{BB962C8B-B14F-4D97-AF65-F5344CB8AC3E}">
        <p14:creationId xmlns:p14="http://schemas.microsoft.com/office/powerpoint/2010/main" val="1808159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12488" y="2012880"/>
            <a:ext cx="3826741" cy="1519413"/>
          </a:xfrm>
        </p:spPr>
        <p:txBody>
          <a:bodyPr anchor="b">
            <a:normAutofit/>
          </a:bodyPr>
          <a:lstStyle>
            <a:lvl1pPr algn="l">
              <a:defRPr sz="1898"/>
            </a:lvl1pPr>
          </a:lstStyle>
          <a:p>
            <a:r>
              <a:rPr lang="en-US" smtClean="0"/>
              <a:t>Click to edit Master title style</a:t>
            </a:r>
            <a:endParaRPr lang="nb-NO" dirty="0"/>
          </a:p>
        </p:txBody>
      </p:sp>
      <p:sp>
        <p:nvSpPr>
          <p:cNvPr id="3" name="Undertittel 2"/>
          <p:cNvSpPr>
            <a:spLocks noGrp="1"/>
          </p:cNvSpPr>
          <p:nvPr>
            <p:ph type="subTitle" idx="1"/>
          </p:nvPr>
        </p:nvSpPr>
        <p:spPr>
          <a:xfrm>
            <a:off x="512487" y="3860488"/>
            <a:ext cx="3826741"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2467524"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3274215" y="5104150"/>
            <a:ext cx="697727"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4569590" y="0"/>
            <a:ext cx="4574411" cy="6861662"/>
          </a:xfrm>
          <a:prstGeom prst="rect">
            <a:avLst/>
          </a:prstGeom>
          <a:blipFill>
            <a:blip r:embed="rId4"/>
            <a:stretch>
              <a:fillRect/>
            </a:stretch>
          </a:blipFill>
        </p:spPr>
        <p:txBody>
          <a:bodyPr lIns="0" tIns="1800000" rIns="0" bIns="0">
            <a:normAutofit/>
          </a:bodyPr>
          <a:lstStyle>
            <a:lvl1pPr marL="0" indent="0" algn="ctr">
              <a:buNone/>
              <a:defRPr sz="1187">
                <a:solidFill>
                  <a:schemeClr val="lt1"/>
                </a:solidFill>
              </a:defRPr>
            </a:lvl1pPr>
          </a:lstStyle>
          <a:p>
            <a:r>
              <a:rPr lang="en-US" smtClean="0"/>
              <a:t>Click icon to add picture</a:t>
            </a:r>
            <a:endParaRPr lang="en-US" dirty="0"/>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1259C767-C26D-4819-BB86-38131C723580}" type="datetime1">
              <a:rPr lang="nb-NO" smtClean="0"/>
              <a:t>22.03.2019</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512486" y="5392808"/>
            <a:ext cx="2467524" cy="389593"/>
          </a:xfrm>
        </p:spPr>
        <p:txBody>
          <a:bodyPr anchor="t">
            <a:normAutofit/>
          </a:bodyPr>
          <a:lstStyle>
            <a:lvl1pPr>
              <a:defRPr sz="712"/>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3963225" y="683635"/>
            <a:ext cx="376004" cy="457632"/>
          </a:xfrm>
          <a:prstGeom prst="rect">
            <a:avLst/>
          </a:prstGeom>
        </p:spPr>
        <p:txBody>
          <a:bodyPr lIns="91440" tIns="45720" rIns="91440" bIns="45720"/>
          <a:lstStyle>
            <a:lvl1pPr marL="0" indent="0" algn="ctr">
              <a:buNone/>
              <a:defRPr sz="475"/>
            </a:lvl1pPr>
          </a:lstStyle>
          <a:p>
            <a:r>
              <a:rPr lang="en-US" dirty="0"/>
              <a:t>Logo</a:t>
            </a:r>
          </a:p>
        </p:txBody>
      </p:sp>
    </p:spTree>
    <p:extLst>
      <p:ext uri="{BB962C8B-B14F-4D97-AF65-F5344CB8AC3E}">
        <p14:creationId xmlns:p14="http://schemas.microsoft.com/office/powerpoint/2010/main" val="35115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3193470" y="0"/>
            <a:ext cx="5950530" cy="6861662"/>
          </a:xfrm>
          <a:prstGeom prst="rect">
            <a:avLst/>
          </a:prstGeom>
          <a:blipFill>
            <a:blip r:embed="rId2"/>
            <a:stretch>
              <a:fillRect/>
            </a:stretch>
          </a:blipFill>
        </p:spPr>
        <p:txBody>
          <a:bodyPr lIns="0" tIns="1800000" rIns="0" bIns="0">
            <a:normAutofit/>
          </a:bodyPr>
          <a:lstStyle>
            <a:lvl1pPr marL="0" indent="0" algn="ctr">
              <a:buNone/>
              <a:defRPr sz="1187">
                <a:solidFill>
                  <a:schemeClr val="lt1"/>
                </a:solidFill>
              </a:defRPr>
            </a:lvl1pPr>
          </a:lstStyle>
          <a:p>
            <a:r>
              <a:rPr lang="en-US" smtClean="0"/>
              <a:t>Click icon to add picture</a:t>
            </a:r>
            <a:endParaRPr lang="en-US" dirty="0"/>
          </a:p>
        </p:txBody>
      </p:sp>
      <p:sp>
        <p:nvSpPr>
          <p:cNvPr id="2" name="Tittel 1"/>
          <p:cNvSpPr>
            <a:spLocks noGrp="1"/>
          </p:cNvSpPr>
          <p:nvPr>
            <p:ph type="ctrTitle"/>
          </p:nvPr>
        </p:nvSpPr>
        <p:spPr>
          <a:xfrm>
            <a:off x="512487" y="2012880"/>
            <a:ext cx="2444928" cy="1519413"/>
          </a:xfrm>
        </p:spPr>
        <p:txBody>
          <a:bodyPr anchor="b">
            <a:normAutofit/>
          </a:bodyPr>
          <a:lstStyle>
            <a:lvl1pPr algn="l">
              <a:defRPr sz="1898"/>
            </a:lvl1pPr>
          </a:lstStyle>
          <a:p>
            <a:r>
              <a:rPr lang="en-US" smtClean="0"/>
              <a:t>Click to edit Master title style</a:t>
            </a:r>
            <a:endParaRPr lang="nb-NO" dirty="0"/>
          </a:p>
        </p:txBody>
      </p:sp>
      <p:sp>
        <p:nvSpPr>
          <p:cNvPr id="3" name="Undertittel 2"/>
          <p:cNvSpPr>
            <a:spLocks noGrp="1"/>
          </p:cNvSpPr>
          <p:nvPr>
            <p:ph type="subTitle" idx="1"/>
          </p:nvPr>
        </p:nvSpPr>
        <p:spPr>
          <a:xfrm>
            <a:off x="512486" y="3860488"/>
            <a:ext cx="2444928" cy="649322"/>
          </a:xfrm>
        </p:spPr>
        <p:txBody>
          <a:bodyPr>
            <a:normAutofit/>
          </a:bodyPr>
          <a:lstStyle>
            <a:lvl1pPr marL="0" indent="0" algn="l">
              <a:spcAft>
                <a:spcPts val="0"/>
              </a:spcAft>
              <a:buNone/>
              <a:defRPr sz="1187"/>
            </a:lvl1pPr>
            <a:lvl2pPr marL="257065" indent="0" algn="ctr">
              <a:buNone/>
              <a:defRPr sz="1124"/>
            </a:lvl2pPr>
            <a:lvl3pPr marL="514130" indent="0" algn="ctr">
              <a:buNone/>
              <a:defRPr sz="1013"/>
            </a:lvl3pPr>
            <a:lvl4pPr marL="771194" indent="0" algn="ctr">
              <a:buNone/>
              <a:defRPr sz="899"/>
            </a:lvl4pPr>
            <a:lvl5pPr marL="1028259" indent="0" algn="ctr">
              <a:buNone/>
              <a:defRPr sz="899"/>
            </a:lvl5pPr>
            <a:lvl6pPr marL="1285324" indent="0" algn="ctr">
              <a:buNone/>
              <a:defRPr sz="899"/>
            </a:lvl6pPr>
            <a:lvl7pPr marL="1542389" indent="0" algn="ctr">
              <a:buNone/>
              <a:defRPr sz="899"/>
            </a:lvl7pPr>
            <a:lvl8pPr marL="1799453" indent="0" algn="ctr">
              <a:buNone/>
              <a:defRPr sz="899"/>
            </a:lvl8pPr>
            <a:lvl9pPr marL="2056518" indent="0" algn="ctr">
              <a:buNone/>
              <a:defRPr sz="899"/>
            </a:lvl9pPr>
          </a:lstStyle>
          <a:p>
            <a:r>
              <a:rPr lang="en-US" smtClean="0"/>
              <a:t>Click to edit Master subtitle style</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512185" y="5104150"/>
            <a:ext cx="1708286" cy="194797"/>
          </a:xfrm>
        </p:spPr>
        <p:txBody>
          <a:bodyPr>
            <a:normAutofit/>
          </a:bodyPr>
          <a:lstStyle>
            <a:lvl1pPr marL="0" indent="0">
              <a:spcAft>
                <a:spcPts val="0"/>
              </a:spcAft>
              <a:buNone/>
              <a:defRPr sz="712"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2293082" y="5104150"/>
            <a:ext cx="664333" cy="194797"/>
          </a:xfrm>
        </p:spPr>
        <p:txBody>
          <a:bodyPr>
            <a:normAutofit/>
          </a:bodyPr>
          <a:lstStyle>
            <a:lvl1pPr marL="0" indent="0">
              <a:spcAft>
                <a:spcPts val="0"/>
              </a:spcAft>
              <a:buNone/>
              <a:defRPr sz="712"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31716EA2-FD3F-4407-B06B-0B3140E0390E}" type="datetime1">
              <a:rPr lang="nb-NO" smtClean="0"/>
              <a:t>22.03.2019</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512185" y="5388050"/>
            <a:ext cx="2444928" cy="389593"/>
          </a:xfrm>
        </p:spPr>
        <p:txBody>
          <a:bodyPr anchor="t">
            <a:normAutofit/>
          </a:bodyPr>
          <a:lstStyle>
            <a:lvl1pPr>
              <a:defRPr sz="712"/>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2581411" y="683635"/>
            <a:ext cx="376004" cy="457632"/>
          </a:xfrm>
          <a:prstGeom prst="rect">
            <a:avLst/>
          </a:prstGeom>
        </p:spPr>
        <p:txBody>
          <a:bodyPr lIns="91440" tIns="45720" rIns="91440" bIns="45720"/>
          <a:lstStyle>
            <a:lvl1pPr marL="0" indent="0" algn="ctr">
              <a:buNone/>
              <a:defRPr sz="475"/>
            </a:lvl1pPr>
          </a:lstStyle>
          <a:p>
            <a:r>
              <a:rPr lang="en-US" dirty="0"/>
              <a:t>Logo</a:t>
            </a:r>
          </a:p>
        </p:txBody>
      </p:sp>
    </p:spTree>
    <p:extLst>
      <p:ext uri="{BB962C8B-B14F-4D97-AF65-F5344CB8AC3E}">
        <p14:creationId xmlns:p14="http://schemas.microsoft.com/office/powerpoint/2010/main" val="1576081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dirty="0"/>
          </a:p>
        </p:txBody>
      </p:sp>
      <p:sp>
        <p:nvSpPr>
          <p:cNvPr id="3" name="Plassholder for innhol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5243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12487" y="3184378"/>
            <a:ext cx="8104868" cy="2337559"/>
          </a:xfrm>
        </p:spPr>
        <p:txBody>
          <a:bodyPr anchor="b">
            <a:normAutofit/>
          </a:bodyPr>
          <a:lstStyle>
            <a:lvl1pPr>
              <a:defRPr sz="4745" cap="all" baseline="0"/>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37445DD2-C695-4299-AC1B-24FD5C2AEEF1}"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585654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12487" y="3910663"/>
            <a:ext cx="8104868" cy="1519413"/>
          </a:xfrm>
        </p:spPr>
        <p:txBody>
          <a:bodyPr anchor="b">
            <a:normAutofit/>
          </a:bodyPr>
          <a:lstStyle>
            <a:lvl1pPr>
              <a:defRPr sz="3084" cap="all" baseline="0"/>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A5179A3B-C2A6-4C37-9342-F1715891713E}"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989302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7" y="2456019"/>
            <a:ext cx="2514976"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6102378" y="2456019"/>
            <a:ext cx="2514976"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3283706" y="2456019"/>
            <a:ext cx="2514976"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98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216000"/>
            <a:ext cx="7920000" cy="936000"/>
          </a:xfrm>
        </p:spPr>
        <p:txBody>
          <a:bodyPr anchor="t">
            <a:normAutofit/>
          </a:bodyPr>
          <a:lstStyle>
            <a:lvl1pPr algn="l">
              <a:defRPr sz="3200" b="1">
                <a:latin typeface="Arial" pitchFamily="34" charset="0"/>
                <a:cs typeface="Arial" pitchFamily="34" charset="0"/>
              </a:defRPr>
            </a:lvl1pPr>
          </a:lstStyle>
          <a:p>
            <a:r>
              <a:rPr lang="en-US" dirty="0" smtClean="0"/>
              <a:t>Click to edit title</a:t>
            </a:r>
            <a:br>
              <a:rPr lang="en-US" dirty="0" smtClean="0"/>
            </a:br>
            <a:endParaRPr lang="nb-NO" dirty="0"/>
          </a:p>
        </p:txBody>
      </p:sp>
      <p:sp>
        <p:nvSpPr>
          <p:cNvPr id="4" name="Date Placeholder 3"/>
          <p:cNvSpPr>
            <a:spLocks noGrp="1"/>
          </p:cNvSpPr>
          <p:nvPr>
            <p:ph type="dt" sz="half" idx="10"/>
          </p:nvPr>
        </p:nvSpPr>
        <p:spPr>
          <a:xfrm>
            <a:off x="468000" y="6228000"/>
            <a:ext cx="4114800" cy="365125"/>
          </a:xfrm>
        </p:spPr>
        <p:txBody>
          <a:bodyPr/>
          <a:lstStyle>
            <a:lvl1pPr>
              <a:defRPr sz="1100" baseline="0">
                <a:solidFill>
                  <a:srgbClr val="999999"/>
                </a:solidFill>
                <a:latin typeface="Arial" pitchFamily="34" charset="0"/>
              </a:defRPr>
            </a:lvl1pPr>
          </a:lstStyle>
          <a:p>
            <a:pPr>
              <a:tabLst>
                <a:tab pos="1435100" algn="l"/>
              </a:tabLst>
            </a:pPr>
            <a:endParaRPr lang="nb-NO" dirty="0"/>
          </a:p>
        </p:txBody>
      </p:sp>
      <p:cxnSp>
        <p:nvCxnSpPr>
          <p:cNvPr id="8" name="Straight Connector 7"/>
          <p:cNvCxnSpPr/>
          <p:nvPr userDrawn="1"/>
        </p:nvCxnSpPr>
        <p:spPr>
          <a:xfrm>
            <a:off x="0" y="0"/>
            <a:ext cx="9144000" cy="0"/>
          </a:xfrm>
          <a:prstGeom prst="line">
            <a:avLst/>
          </a:prstGeom>
          <a:ln w="107950">
            <a:solidFill>
              <a:srgbClr val="BED27D"/>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0320" y="5881496"/>
            <a:ext cx="542544" cy="493776"/>
          </a:xfrm>
          <a:prstGeom prst="rect">
            <a:avLst/>
          </a:prstGeom>
        </p:spPr>
      </p:pic>
      <p:cxnSp>
        <p:nvCxnSpPr>
          <p:cNvPr id="11" name="Straight Connector 10"/>
          <p:cNvCxnSpPr/>
          <p:nvPr userDrawn="1"/>
        </p:nvCxnSpPr>
        <p:spPr>
          <a:xfrm>
            <a:off x="468000" y="6228000"/>
            <a:ext cx="792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926368" y="6354000"/>
            <a:ext cx="0" cy="108000"/>
          </a:xfrm>
          <a:prstGeom prst="line">
            <a:avLst/>
          </a:prstGeom>
          <a:ln w="12700">
            <a:solidFill>
              <a:srgbClr val="BED27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960400" y="324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60400" y="396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961344" y="46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961344" y="648000"/>
            <a:ext cx="180000" cy="0"/>
          </a:xfrm>
          <a:prstGeom prst="line">
            <a:avLst/>
          </a:prstGeom>
          <a:ln w="12700">
            <a:solidFill>
              <a:srgbClr val="9999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960400" y="1152000"/>
            <a:ext cx="180000" cy="0"/>
          </a:xfrm>
          <a:prstGeom prst="line">
            <a:avLst/>
          </a:prstGeom>
          <a:ln w="12700">
            <a:solidFill>
              <a:srgbClr val="277D9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 hasCustomPrompt="1"/>
          </p:nvPr>
        </p:nvSpPr>
        <p:spPr>
          <a:xfrm>
            <a:off x="457200" y="1600200"/>
            <a:ext cx="4038600" cy="4528184"/>
          </a:xfrm>
        </p:spPr>
        <p:txBody>
          <a:bodyPr vert="horz" lIns="91440" tIns="45720" rIns="91440" bIns="45720" rtlCol="0">
            <a:normAutofit/>
          </a:bodyPr>
          <a:lstStyle>
            <a:lvl1pPr>
              <a:defRPr lang="en-US" sz="240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smtClean="0"/>
              <a:t>Click to edit text</a:t>
            </a:r>
          </a:p>
          <a:p>
            <a:pPr lvl="1">
              <a:buFont typeface="Calibri" pitchFamily="34" charset="0"/>
              <a:buChar char="—"/>
            </a:pPr>
            <a:r>
              <a:rPr lang="en-US" dirty="0" smtClean="0"/>
              <a:t>Second level</a:t>
            </a:r>
          </a:p>
          <a:p>
            <a:pPr lvl="2">
              <a:buFont typeface="Calibri" pitchFamily="34" charset="0"/>
              <a:buChar char="—"/>
            </a:pPr>
            <a:r>
              <a:rPr lang="en-US" dirty="0" smtClean="0"/>
              <a:t>Third level</a:t>
            </a:r>
          </a:p>
          <a:p>
            <a:pPr lvl="3">
              <a:buFont typeface="Calibri" pitchFamily="34" charset="0"/>
              <a:buChar char="—"/>
            </a:pPr>
            <a:r>
              <a:rPr lang="en-US" dirty="0" smtClean="0"/>
              <a:t>Fourth level</a:t>
            </a:r>
          </a:p>
          <a:p>
            <a:pPr lvl="4">
              <a:buFont typeface="Calibri" pitchFamily="34" charset="0"/>
              <a:buChar char="—"/>
            </a:pPr>
            <a:r>
              <a:rPr lang="en-US" dirty="0" smtClean="0"/>
              <a:t>Fifth level</a:t>
            </a:r>
            <a:endParaRPr lang="nb-NO" dirty="0"/>
          </a:p>
        </p:txBody>
      </p:sp>
      <p:sp>
        <p:nvSpPr>
          <p:cNvPr id="18" name="Content Placeholder 2"/>
          <p:cNvSpPr>
            <a:spLocks noGrp="1"/>
          </p:cNvSpPr>
          <p:nvPr>
            <p:ph sz="half" idx="11" hasCustomPrompt="1"/>
          </p:nvPr>
        </p:nvSpPr>
        <p:spPr>
          <a:xfrm>
            <a:off x="4572000" y="1596191"/>
            <a:ext cx="4038600" cy="4525963"/>
          </a:xfrm>
        </p:spPr>
        <p:txBody>
          <a:bodyPr vert="horz" lIns="91440" tIns="45720" rIns="91440" bIns="45720" rtlCol="0">
            <a:normAutofit/>
          </a:bodyPr>
          <a:lstStyle>
            <a:lvl1pPr>
              <a:defRPr lang="en-US" sz="2400" baseline="0" dirty="0" smtClean="0">
                <a:latin typeface="Arial" pitchFamily="34" charset="0"/>
                <a:cs typeface="Arial" pitchFamily="34" charset="0"/>
              </a:defRPr>
            </a:lvl1pPr>
            <a:lvl2pPr>
              <a:defRPr lang="en-US" sz="2000" dirty="0" smtClean="0">
                <a:latin typeface="Arial" pitchFamily="34" charset="0"/>
                <a:cs typeface="Arial" pitchFamily="34" charset="0"/>
              </a:defRPr>
            </a:lvl2pPr>
            <a:lvl3pPr>
              <a:defRPr lang="en-US" sz="1600" dirty="0" smtClean="0">
                <a:latin typeface="Arial" pitchFamily="34" charset="0"/>
                <a:cs typeface="Arial" pitchFamily="34" charset="0"/>
              </a:defRPr>
            </a:lvl3pPr>
            <a:lvl4pPr>
              <a:defRPr lang="en-US" sz="1200" dirty="0" smtClean="0">
                <a:latin typeface="Arial" pitchFamily="34" charset="0"/>
                <a:cs typeface="Arial" pitchFamily="34" charset="0"/>
              </a:defRPr>
            </a:lvl4pPr>
            <a:lvl5pPr>
              <a:defRPr lang="nb-NO" sz="800" dirty="0">
                <a:latin typeface="Arial" pitchFamily="34" charset="0"/>
                <a:cs typeface="Arial" pitchFamily="34" charset="0"/>
              </a:defRPr>
            </a:lvl5pPr>
          </a:lstStyle>
          <a:p>
            <a:pPr lvl="0">
              <a:buFont typeface="Calibri" pitchFamily="34" charset="0"/>
              <a:buChar char="—"/>
            </a:pPr>
            <a:r>
              <a:rPr lang="en-US" dirty="0" smtClean="0"/>
              <a:t>Click to edit text</a:t>
            </a:r>
          </a:p>
          <a:p>
            <a:pPr lvl="1">
              <a:buFont typeface="Calibri" pitchFamily="34" charset="0"/>
              <a:buChar char="—"/>
            </a:pPr>
            <a:r>
              <a:rPr lang="en-US" dirty="0" smtClean="0"/>
              <a:t>Second level</a:t>
            </a:r>
          </a:p>
          <a:p>
            <a:pPr lvl="2">
              <a:buFont typeface="Calibri" pitchFamily="34" charset="0"/>
              <a:buChar char="—"/>
            </a:pPr>
            <a:r>
              <a:rPr lang="en-US" dirty="0" smtClean="0"/>
              <a:t>Third level</a:t>
            </a:r>
          </a:p>
          <a:p>
            <a:pPr lvl="3">
              <a:buFont typeface="Calibri" pitchFamily="34" charset="0"/>
              <a:buChar char="—"/>
            </a:pPr>
            <a:r>
              <a:rPr lang="en-US" dirty="0" smtClean="0"/>
              <a:t>Fourth level</a:t>
            </a:r>
          </a:p>
          <a:p>
            <a:pPr lvl="4">
              <a:buFont typeface="Calibri" pitchFamily="34" charset="0"/>
              <a:buChar char="—"/>
            </a:pPr>
            <a:r>
              <a:rPr lang="en-US" dirty="0" smtClean="0"/>
              <a:t>Fifth level</a:t>
            </a:r>
            <a:endParaRPr lang="nb-NO" dirty="0"/>
          </a:p>
        </p:txBody>
      </p:sp>
    </p:spTree>
    <p:extLst>
      <p:ext uri="{BB962C8B-B14F-4D97-AF65-F5344CB8AC3E}">
        <p14:creationId xmlns:p14="http://schemas.microsoft.com/office/powerpoint/2010/main" val="5897858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5955200" y="-1"/>
            <a:ext cx="3188801" cy="6861662"/>
          </a:xfrm>
          <a:prstGeom prst="rect">
            <a:avLst/>
          </a:prstGeom>
          <a:blipFill>
            <a:blip r:embed="rId2"/>
            <a:stretch>
              <a:fillRect/>
            </a:stretch>
          </a:blipFill>
        </p:spPr>
        <p:txBody>
          <a:bodyPr lIns="0" tIns="1800000" rIns="0" bIns="0"/>
          <a:lstStyle>
            <a:lvl1pPr marL="0" indent="0" algn="ctr">
              <a:buNone/>
              <a:defRPr sz="1187">
                <a:solidFill>
                  <a:schemeClr val="lt1"/>
                </a:solidFill>
              </a:defRPr>
            </a:lvl1pPr>
          </a:lstStyle>
          <a:p>
            <a:r>
              <a:rPr lang="en-US" smtClean="0"/>
              <a:t>Click icon to add picture</a:t>
            </a:r>
            <a:endParaRPr lang="en-US"/>
          </a:p>
        </p:txBody>
      </p:sp>
      <p:sp>
        <p:nvSpPr>
          <p:cNvPr id="2" name="Tittel 1"/>
          <p:cNvSpPr>
            <a:spLocks noGrp="1"/>
          </p:cNvSpPr>
          <p:nvPr>
            <p:ph type="title"/>
          </p:nvPr>
        </p:nvSpPr>
        <p:spPr>
          <a:xfrm>
            <a:off x="512487" y="1669560"/>
            <a:ext cx="5286196" cy="467511"/>
          </a:xfrm>
        </p:spPr>
        <p:txBody>
          <a:bodyPr>
            <a:normAutofit/>
          </a:body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2428312B-7798-40ED-A035-10770DB00F7A}"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7" y="2456019"/>
            <a:ext cx="2514976"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3283706" y="2456019"/>
            <a:ext cx="2514976"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1388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5955200" y="-1"/>
            <a:ext cx="3188801" cy="6861662"/>
          </a:xfrm>
          <a:prstGeom prst="rect">
            <a:avLst/>
          </a:prstGeom>
          <a:blipFill>
            <a:blip r:embed="rId2"/>
            <a:stretch>
              <a:fillRect/>
            </a:stretch>
          </a:blipFill>
        </p:spPr>
        <p:txBody>
          <a:bodyPr lIns="0" tIns="1800000" rIns="0" bIns="0"/>
          <a:lstStyle>
            <a:lvl1pPr marL="0" indent="0" algn="ctr">
              <a:buNone/>
              <a:defRPr sz="1187">
                <a:solidFill>
                  <a:schemeClr val="lt1"/>
                </a:solidFill>
              </a:defRPr>
            </a:lvl1pPr>
          </a:lstStyle>
          <a:p>
            <a:r>
              <a:rPr lang="en-US" smtClean="0"/>
              <a:t>Click icon to add picture</a:t>
            </a:r>
            <a:endParaRPr lang="en-US"/>
          </a:p>
        </p:txBody>
      </p:sp>
      <p:sp>
        <p:nvSpPr>
          <p:cNvPr id="2" name="Tittel 1"/>
          <p:cNvSpPr>
            <a:spLocks noGrp="1"/>
          </p:cNvSpPr>
          <p:nvPr>
            <p:ph type="title"/>
          </p:nvPr>
        </p:nvSpPr>
        <p:spPr>
          <a:xfrm>
            <a:off x="512487" y="1669560"/>
            <a:ext cx="5286197" cy="467511"/>
          </a:xfrm>
        </p:spPr>
        <p:txBody>
          <a:bodyPr>
            <a:normAutofit/>
          </a:bodyPr>
          <a:lstStyle>
            <a:lvl1pPr>
              <a:defRPr/>
            </a:lvl1p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B9634CC7-E3B2-4479-B6C0-79EEF0F9A883}"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6" y="2456019"/>
            <a:ext cx="5286197"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6391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3193470" y="0"/>
            <a:ext cx="5950530" cy="6861662"/>
          </a:xfrm>
          <a:prstGeom prst="rect">
            <a:avLst/>
          </a:prstGeom>
          <a:blipFill>
            <a:blip r:embed="rId2"/>
            <a:stretch>
              <a:fillRect/>
            </a:stretch>
          </a:blipFill>
        </p:spPr>
        <p:txBody>
          <a:bodyPr lIns="0" tIns="1800000" rIns="0" bIns="0" anchor="t" anchorCtr="1">
            <a:normAutofit/>
          </a:bodyPr>
          <a:lstStyle>
            <a:lvl1pPr marL="0" indent="0" algn="ctr">
              <a:buNone/>
              <a:defRPr sz="1187">
                <a:solidFill>
                  <a:schemeClr val="lt1"/>
                </a:solidFill>
              </a:defRPr>
            </a:lvl1pPr>
          </a:lstStyle>
          <a:p>
            <a:r>
              <a:rPr lang="en-US" smtClean="0"/>
              <a:t>Click icon to add picture</a:t>
            </a:r>
            <a:endParaRPr lang="en-US"/>
          </a:p>
        </p:txBody>
      </p:sp>
      <p:sp>
        <p:nvSpPr>
          <p:cNvPr id="2" name="Tittel 1"/>
          <p:cNvSpPr>
            <a:spLocks noGrp="1"/>
          </p:cNvSpPr>
          <p:nvPr>
            <p:ph type="title"/>
          </p:nvPr>
        </p:nvSpPr>
        <p:spPr>
          <a:xfrm>
            <a:off x="512486" y="1202046"/>
            <a:ext cx="2562429" cy="935024"/>
          </a:xfrm>
        </p:spPr>
        <p:txBody>
          <a:bodyPr/>
          <a:lstStyle/>
          <a:p>
            <a:r>
              <a:rPr lang="en-US" smtClean="0"/>
              <a:t>Click to edit Master title style</a:t>
            </a:r>
            <a:endParaRPr lang="nb-NO" dirty="0"/>
          </a:p>
        </p:txBody>
      </p:sp>
      <p:sp>
        <p:nvSpPr>
          <p:cNvPr id="4" name="Plassholder for dato 3"/>
          <p:cNvSpPr>
            <a:spLocks noGrp="1"/>
          </p:cNvSpPr>
          <p:nvPr>
            <p:ph type="dt" sz="half" idx="10"/>
          </p:nvPr>
        </p:nvSpPr>
        <p:spPr/>
        <p:txBody>
          <a:bodyPr/>
          <a:lstStyle/>
          <a:p>
            <a:fld id="{46A29C55-1BA0-412E-ABBB-4EAB1E916431}" type="datetime1">
              <a:rPr lang="nb-NO" smtClean="0"/>
              <a:t>22.03.2019</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endParaRPr lang="nb-NO" dirty="0"/>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512486" y="2456019"/>
            <a:ext cx="2562429" cy="3291572"/>
          </a:xfrm>
          <a:prstGeom prst="rect">
            <a:avLst/>
          </a:prstGeom>
        </p:spPr>
        <p:txBody>
          <a:bodyPr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3382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9144000" cy="6861662"/>
          </a:xfrm>
          <a:prstGeom prst="rect">
            <a:avLst/>
          </a:prstGeom>
          <a:blipFill>
            <a:blip r:embed="rId2"/>
            <a:stretch>
              <a:fillRect/>
            </a:stretch>
          </a:blipFill>
        </p:spPr>
        <p:txBody>
          <a:bodyPr lIns="0" tIns="1800000" rIns="0" bIns="0">
            <a:normAutofit/>
          </a:bodyPr>
          <a:lstStyle>
            <a:lvl1pPr marL="0" indent="0" algn="ctr">
              <a:buNone/>
              <a:defRPr sz="1187">
                <a:solidFill>
                  <a:schemeClr val="lt1"/>
                </a:solidFill>
              </a:defRPr>
            </a:lvl1pPr>
          </a:lstStyle>
          <a:p>
            <a:r>
              <a:rPr lang="en-US" smtClean="0"/>
              <a:t>Click icon to add picture</a:t>
            </a:r>
            <a:endParaRPr lang="en-US" dirty="0"/>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22.03.2019</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512487" y="683635"/>
            <a:ext cx="529459" cy="419050"/>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512488" y="6170432"/>
            <a:ext cx="1219604" cy="191842"/>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116407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12487" y="3176675"/>
            <a:ext cx="8104868" cy="2279120"/>
          </a:xfrm>
        </p:spPr>
        <p:txBody>
          <a:bodyPr anchor="b">
            <a:normAutofit/>
          </a:bodyPr>
          <a:lstStyle>
            <a:lvl1pPr>
              <a:defRPr sz="3084" cap="all" baseline="0"/>
            </a:lvl1pPr>
          </a:lstStyle>
          <a:p>
            <a:r>
              <a:rPr lang="nb-NO" dirty="0"/>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22.03.2019</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512487" y="5595675"/>
            <a:ext cx="8104868" cy="194797"/>
          </a:xfrm>
        </p:spPr>
        <p:txBody>
          <a:bodyPr>
            <a:normAutofit/>
          </a:bodyPr>
          <a:lstStyle>
            <a:lvl1pPr marL="0" indent="0">
              <a:buNone/>
              <a:defRPr sz="712" cap="all" baseline="0"/>
            </a:lvl1pPr>
          </a:lstStyle>
          <a:p>
            <a:pPr lvl="0"/>
            <a:r>
              <a:rPr lang="en-US" dirty="0" err="1"/>
              <a:t>Sitert</a:t>
            </a:r>
            <a:r>
              <a:rPr lang="en-US" dirty="0"/>
              <a:t> </a:t>
            </a:r>
            <a:r>
              <a:rPr lang="en-US" dirty="0" err="1"/>
              <a:t>Kilde</a:t>
            </a:r>
            <a:endParaRPr lang="en-US" dirty="0"/>
          </a:p>
        </p:txBody>
      </p:sp>
    </p:spTree>
    <p:extLst>
      <p:ext uri="{BB962C8B-B14F-4D97-AF65-F5344CB8AC3E}">
        <p14:creationId xmlns:p14="http://schemas.microsoft.com/office/powerpoint/2010/main" val="1295829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9144000" cy="6861662"/>
          </a:xfrm>
          <a:prstGeom prst="rect">
            <a:avLst/>
          </a:prstGeom>
          <a:blipFill>
            <a:blip r:embed="rId2"/>
            <a:stretch>
              <a:fillRect/>
            </a:stretch>
          </a:blipFill>
        </p:spPr>
        <p:txBody>
          <a:bodyPr lIns="0" tIns="1800000" rIns="0" bIns="0">
            <a:normAutofit/>
          </a:bodyPr>
          <a:lstStyle>
            <a:lvl1pPr marL="0" indent="0" algn="ctr">
              <a:buNone/>
              <a:defRPr sz="1187">
                <a:solidFill>
                  <a:schemeClr val="lt1"/>
                </a:solidFill>
              </a:defRPr>
            </a:lvl1pPr>
          </a:lstStyle>
          <a:p>
            <a:r>
              <a:rPr lang="en-US" smtClean="0"/>
              <a:t>Click icon to add picture</a:t>
            </a:r>
            <a:endParaRPr lang="en-US" dirty="0"/>
          </a:p>
        </p:txBody>
      </p:sp>
      <p:sp>
        <p:nvSpPr>
          <p:cNvPr id="2" name="Tittel 1"/>
          <p:cNvSpPr>
            <a:spLocks noGrp="1"/>
          </p:cNvSpPr>
          <p:nvPr>
            <p:ph type="title" hasCustomPrompt="1"/>
          </p:nvPr>
        </p:nvSpPr>
        <p:spPr>
          <a:xfrm>
            <a:off x="512487" y="3936384"/>
            <a:ext cx="8104868" cy="1519413"/>
          </a:xfrm>
        </p:spPr>
        <p:txBody>
          <a:bodyPr anchor="b">
            <a:normAutofit/>
          </a:bodyPr>
          <a:lstStyle>
            <a:lvl1pPr>
              <a:defRPr sz="3084" cap="all" baseline="0">
                <a:solidFill>
                  <a:schemeClr val="accent1"/>
                </a:solidFill>
              </a:defRPr>
            </a:lvl1pPr>
          </a:lstStyle>
          <a:p>
            <a:r>
              <a:rPr lang="nb-NO" dirty="0"/>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22.03.2019</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512487" y="5595675"/>
            <a:ext cx="8104868" cy="194797"/>
          </a:xfrm>
        </p:spPr>
        <p:txBody>
          <a:bodyPr>
            <a:normAutofit/>
          </a:bodyPr>
          <a:lstStyle>
            <a:lvl1pPr marL="0" indent="0">
              <a:buNone/>
              <a:defRPr sz="712"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512487" y="683635"/>
            <a:ext cx="529459" cy="419050"/>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512488" y="6170432"/>
            <a:ext cx="1219604" cy="191842"/>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198466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innhold 2"/>
          <p:cNvSpPr>
            <a:spLocks noGrp="1"/>
          </p:cNvSpPr>
          <p:nvPr>
            <p:ph sz="half" idx="1"/>
          </p:nvPr>
        </p:nvSpPr>
        <p:spPr>
          <a:xfrm>
            <a:off x="512486" y="2456019"/>
            <a:ext cx="3891096" cy="329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Plassholder for innhold 3"/>
          <p:cNvSpPr>
            <a:spLocks noGrp="1"/>
          </p:cNvSpPr>
          <p:nvPr>
            <p:ph sz="half" idx="2"/>
          </p:nvPr>
        </p:nvSpPr>
        <p:spPr>
          <a:xfrm>
            <a:off x="4726259" y="2456019"/>
            <a:ext cx="3891096" cy="329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22.03.2019</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9156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12486" y="2456021"/>
            <a:ext cx="3891096" cy="324661"/>
          </a:xfrm>
        </p:spPr>
        <p:txBody>
          <a:bodyPr anchor="b">
            <a:normAutofit/>
          </a:bodyPr>
          <a:lstStyle>
            <a:lvl1pPr marL="0" indent="0">
              <a:spcAft>
                <a:spcPts val="0"/>
              </a:spcAft>
              <a:buNone/>
              <a:defRPr sz="1187" b="1"/>
            </a:lvl1pPr>
            <a:lvl2pPr marL="257065" indent="0">
              <a:buNone/>
              <a:defRPr sz="1124" b="1"/>
            </a:lvl2pPr>
            <a:lvl3pPr marL="514130" indent="0">
              <a:buNone/>
              <a:defRPr sz="1013" b="1"/>
            </a:lvl3pPr>
            <a:lvl4pPr marL="771194" indent="0">
              <a:buNone/>
              <a:defRPr sz="899" b="1"/>
            </a:lvl4pPr>
            <a:lvl5pPr marL="1028259" indent="0">
              <a:buNone/>
              <a:defRPr sz="899" b="1"/>
            </a:lvl5pPr>
            <a:lvl6pPr marL="1285324" indent="0">
              <a:buNone/>
              <a:defRPr sz="899" b="1"/>
            </a:lvl6pPr>
            <a:lvl7pPr marL="1542389" indent="0">
              <a:buNone/>
              <a:defRPr sz="899" b="1"/>
            </a:lvl7pPr>
            <a:lvl8pPr marL="1799453" indent="0">
              <a:buNone/>
              <a:defRPr sz="899" b="1"/>
            </a:lvl8pPr>
            <a:lvl9pPr marL="2056518" indent="0">
              <a:buNone/>
              <a:defRPr sz="899" b="1"/>
            </a:lvl9pPr>
          </a:lstStyle>
          <a:p>
            <a:pPr lvl="0"/>
            <a:r>
              <a:rPr lang="en-US" smtClean="0"/>
              <a:t>Edit Master text styles</a:t>
            </a:r>
          </a:p>
        </p:txBody>
      </p:sp>
      <p:sp>
        <p:nvSpPr>
          <p:cNvPr id="4" name="Plassholder for innhold 3"/>
          <p:cNvSpPr>
            <a:spLocks noGrp="1"/>
          </p:cNvSpPr>
          <p:nvPr>
            <p:ph sz="half" idx="2"/>
          </p:nvPr>
        </p:nvSpPr>
        <p:spPr>
          <a:xfrm>
            <a:off x="512486" y="2780680"/>
            <a:ext cx="3891096" cy="29669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dirty="0"/>
          </a:p>
        </p:txBody>
      </p:sp>
      <p:sp>
        <p:nvSpPr>
          <p:cNvPr id="5" name="Plassholder for tekst 4"/>
          <p:cNvSpPr>
            <a:spLocks noGrp="1"/>
          </p:cNvSpPr>
          <p:nvPr>
            <p:ph type="body" sz="quarter" idx="3"/>
          </p:nvPr>
        </p:nvSpPr>
        <p:spPr>
          <a:xfrm>
            <a:off x="4726259" y="2456021"/>
            <a:ext cx="3891096" cy="324661"/>
          </a:xfrm>
        </p:spPr>
        <p:txBody>
          <a:bodyPr anchor="b">
            <a:normAutofit/>
          </a:bodyPr>
          <a:lstStyle>
            <a:lvl1pPr marL="0" indent="0">
              <a:spcAft>
                <a:spcPts val="0"/>
              </a:spcAft>
              <a:buNone/>
              <a:defRPr sz="1187" b="1"/>
            </a:lvl1pPr>
            <a:lvl2pPr marL="257065" indent="0">
              <a:buNone/>
              <a:defRPr sz="1124" b="1"/>
            </a:lvl2pPr>
            <a:lvl3pPr marL="514130" indent="0">
              <a:buNone/>
              <a:defRPr sz="1013" b="1"/>
            </a:lvl3pPr>
            <a:lvl4pPr marL="771194" indent="0">
              <a:buNone/>
              <a:defRPr sz="899" b="1"/>
            </a:lvl4pPr>
            <a:lvl5pPr marL="1028259" indent="0">
              <a:buNone/>
              <a:defRPr sz="899" b="1"/>
            </a:lvl5pPr>
            <a:lvl6pPr marL="1285324" indent="0">
              <a:buNone/>
              <a:defRPr sz="899" b="1"/>
            </a:lvl6pPr>
            <a:lvl7pPr marL="1542389" indent="0">
              <a:buNone/>
              <a:defRPr sz="899" b="1"/>
            </a:lvl7pPr>
            <a:lvl8pPr marL="1799453" indent="0">
              <a:buNone/>
              <a:defRPr sz="899" b="1"/>
            </a:lvl8pPr>
            <a:lvl9pPr marL="2056518" indent="0">
              <a:buNone/>
              <a:defRPr sz="899" b="1"/>
            </a:lvl9pPr>
          </a:lstStyle>
          <a:p>
            <a:pPr lvl="0"/>
            <a:r>
              <a:rPr lang="en-US" smtClean="0"/>
              <a:t>Edit Master text styles</a:t>
            </a:r>
          </a:p>
        </p:txBody>
      </p:sp>
      <p:sp>
        <p:nvSpPr>
          <p:cNvPr id="6" name="Plassholder for innhold 5"/>
          <p:cNvSpPr>
            <a:spLocks noGrp="1"/>
          </p:cNvSpPr>
          <p:nvPr>
            <p:ph sz="quarter" idx="4"/>
          </p:nvPr>
        </p:nvSpPr>
        <p:spPr>
          <a:xfrm>
            <a:off x="4726259" y="2780680"/>
            <a:ext cx="3891096" cy="29669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22.03.2019</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5982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22.03.2019</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46690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22.03.2019</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5127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dgm">
  <p:cSld name="Tittel og skjematisk tegning eller organisasjonskart">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6630866" cy="958850"/>
          </a:xfrm>
        </p:spPr>
        <p:txBody>
          <a:bodyPr/>
          <a:lstStyle/>
          <a:p>
            <a:r>
              <a:rPr lang="nb-NO" smtClean="0"/>
              <a:t>Klikk for å redigere tittelstil</a:t>
            </a:r>
            <a:endParaRPr lang="nb-NO"/>
          </a:p>
        </p:txBody>
      </p:sp>
      <p:sp>
        <p:nvSpPr>
          <p:cNvPr id="3" name="Plassholder for SmartArt 2"/>
          <p:cNvSpPr>
            <a:spLocks noGrp="1"/>
          </p:cNvSpPr>
          <p:nvPr>
            <p:ph type="dgm" idx="1"/>
          </p:nvPr>
        </p:nvSpPr>
        <p:spPr>
          <a:xfrm>
            <a:off x="0" y="1295401"/>
            <a:ext cx="9144000" cy="5337175"/>
          </a:xfrm>
        </p:spPr>
        <p:txBody>
          <a:bodyPr/>
          <a:lstStyle/>
          <a:p>
            <a:endParaRPr lang="nb-NO"/>
          </a:p>
        </p:txBody>
      </p:sp>
      <p:sp>
        <p:nvSpPr>
          <p:cNvPr id="4" name="Plassholder for bunntekst 3"/>
          <p:cNvSpPr>
            <a:spLocks noGrp="1"/>
          </p:cNvSpPr>
          <p:nvPr>
            <p:ph type="ftr" sz="quarter" idx="10"/>
          </p:nvPr>
        </p:nvSpPr>
        <p:spPr>
          <a:xfrm>
            <a:off x="3811466" y="6199188"/>
            <a:ext cx="1521069" cy="646112"/>
          </a:xfrm>
        </p:spPr>
        <p:txBody>
          <a:bodyPr/>
          <a:lstStyle>
            <a:lvl1pPr>
              <a:defRPr/>
            </a:lvl1pPr>
          </a:lstStyle>
          <a:p>
            <a:endParaRPr lang="nb-NO" altLang="nb-NO">
              <a:solidFill>
                <a:prstClr val="black">
                  <a:tint val="75000"/>
                </a:prstClr>
              </a:solidFill>
            </a:endParaRPr>
          </a:p>
        </p:txBody>
      </p:sp>
      <p:sp>
        <p:nvSpPr>
          <p:cNvPr id="5" name="Plassholder for lysbildenummer 4"/>
          <p:cNvSpPr>
            <a:spLocks noGrp="1"/>
          </p:cNvSpPr>
          <p:nvPr>
            <p:ph type="sldNum" sz="quarter" idx="11"/>
          </p:nvPr>
        </p:nvSpPr>
        <p:spPr>
          <a:xfrm>
            <a:off x="6858000" y="6199188"/>
            <a:ext cx="1828800" cy="646112"/>
          </a:xfrm>
        </p:spPr>
        <p:txBody>
          <a:bodyPr/>
          <a:lstStyle>
            <a:lvl1pPr>
              <a:defRPr/>
            </a:lvl1pPr>
          </a:lstStyle>
          <a:p>
            <a:fld id="{F5D7EB50-1A2A-49C8-9C11-CA53727E4B6E}" type="slidenum">
              <a:rPr lang="nb-NO" altLang="nb-NO">
                <a:solidFill>
                  <a:prstClr val="black">
                    <a:tint val="75000"/>
                  </a:prstClr>
                </a:solidFill>
              </a:rPr>
              <a:pPr/>
              <a:t>‹#›</a:t>
            </a:fld>
            <a:endParaRPr lang="nb-NO" altLang="nb-NO">
              <a:solidFill>
                <a:prstClr val="black">
                  <a:tint val="75000"/>
                </a:prstClr>
              </a:solidFill>
            </a:endParaRPr>
          </a:p>
        </p:txBody>
      </p:sp>
      <p:sp>
        <p:nvSpPr>
          <p:cNvPr id="6" name="Plassholder for dato 5"/>
          <p:cNvSpPr>
            <a:spLocks noGrp="1"/>
          </p:cNvSpPr>
          <p:nvPr>
            <p:ph type="dt" sz="half" idx="12"/>
          </p:nvPr>
        </p:nvSpPr>
        <p:spPr>
          <a:xfrm>
            <a:off x="609600" y="6199188"/>
            <a:ext cx="3201866" cy="646112"/>
          </a:xfrm>
        </p:spPr>
        <p:txBody>
          <a:bodyPr/>
          <a:lstStyle>
            <a:lvl1pPr>
              <a:defRPr/>
            </a:lvl1pPr>
          </a:lstStyle>
          <a:p>
            <a:endParaRPr lang="nb-NO" altLang="nb-NO">
              <a:solidFill>
                <a:prstClr val="black">
                  <a:tint val="75000"/>
                </a:prstClr>
              </a:solidFill>
            </a:endParaRPr>
          </a:p>
        </p:txBody>
      </p:sp>
    </p:spTree>
    <p:extLst>
      <p:ext uri="{BB962C8B-B14F-4D97-AF65-F5344CB8AC3E}">
        <p14:creationId xmlns:p14="http://schemas.microsoft.com/office/powerpoint/2010/main" val="87249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1_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998000" y="1658928"/>
            <a:ext cx="6390424" cy="592470"/>
          </a:xfrm>
        </p:spPr>
        <p:txBody>
          <a:bodyPr anchor="t"/>
          <a:lstStyle>
            <a:lvl1pPr algn="l">
              <a:defRPr sz="2165">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998000" y="2283854"/>
            <a:ext cx="6400800" cy="198965"/>
          </a:xfrm>
        </p:spPr>
        <p:txBody>
          <a:bodyPr anchor="t">
            <a:spAutoFit/>
          </a:bodyPr>
          <a:lstStyle>
            <a:lvl1pPr marL="0" indent="0" algn="l">
              <a:buNone/>
              <a:defRPr sz="1293">
                <a:solidFill>
                  <a:schemeClr val="tx1"/>
                </a:solidFill>
              </a:defRPr>
            </a:lvl1pPr>
            <a:lvl2pPr marL="257065" indent="0" algn="ctr">
              <a:buNone/>
              <a:defRPr>
                <a:solidFill>
                  <a:schemeClr val="tx1">
                    <a:tint val="75000"/>
                  </a:schemeClr>
                </a:solidFill>
              </a:defRPr>
            </a:lvl2pPr>
            <a:lvl3pPr marL="514130" indent="0" algn="ctr">
              <a:buNone/>
              <a:defRPr>
                <a:solidFill>
                  <a:schemeClr val="tx1">
                    <a:tint val="75000"/>
                  </a:schemeClr>
                </a:solidFill>
              </a:defRPr>
            </a:lvl3pPr>
            <a:lvl4pPr marL="771194" indent="0" algn="ctr">
              <a:buNone/>
              <a:defRPr>
                <a:solidFill>
                  <a:schemeClr val="tx1">
                    <a:tint val="75000"/>
                  </a:schemeClr>
                </a:solidFill>
              </a:defRPr>
            </a:lvl4pPr>
            <a:lvl5pPr marL="1028259" indent="0" algn="ctr">
              <a:buNone/>
              <a:defRPr>
                <a:solidFill>
                  <a:schemeClr val="tx1">
                    <a:tint val="75000"/>
                  </a:schemeClr>
                </a:solidFill>
              </a:defRPr>
            </a:lvl5pPr>
            <a:lvl6pPr marL="1285324" indent="0" algn="ctr">
              <a:buNone/>
              <a:defRPr>
                <a:solidFill>
                  <a:schemeClr val="tx1">
                    <a:tint val="75000"/>
                  </a:schemeClr>
                </a:solidFill>
              </a:defRPr>
            </a:lvl6pPr>
            <a:lvl7pPr marL="1542389" indent="0" algn="ctr">
              <a:buNone/>
              <a:defRPr>
                <a:solidFill>
                  <a:schemeClr val="tx1">
                    <a:tint val="75000"/>
                  </a:schemeClr>
                </a:solidFill>
              </a:defRPr>
            </a:lvl7pPr>
            <a:lvl8pPr marL="1799453" indent="0" algn="ctr">
              <a:buNone/>
              <a:defRPr>
                <a:solidFill>
                  <a:schemeClr val="tx1">
                    <a:tint val="75000"/>
                  </a:schemeClr>
                </a:solidFill>
              </a:defRPr>
            </a:lvl8pPr>
            <a:lvl9pPr marL="2056518" indent="0" algn="ctr">
              <a:buNone/>
              <a:defRPr>
                <a:solidFill>
                  <a:schemeClr val="tx1">
                    <a:tint val="75000"/>
                  </a:schemeClr>
                </a:solidFill>
              </a:defRPr>
            </a:lvl9pPr>
          </a:lstStyle>
          <a:p>
            <a:r>
              <a:rPr lang="nb-NO" smtClean="0"/>
              <a:t>Klikk for å redigere undertittelstil i malen</a:t>
            </a:r>
            <a:endParaRPr lang="nb-NO" dirty="0"/>
          </a:p>
        </p:txBody>
      </p:sp>
      <p:cxnSp>
        <p:nvCxnSpPr>
          <p:cNvPr id="8" name="Rett linje 7"/>
          <p:cNvCxnSpPr/>
          <p:nvPr userDrawn="1"/>
        </p:nvCxnSpPr>
        <p:spPr>
          <a:xfrm>
            <a:off x="1998001" y="1450800"/>
            <a:ext cx="67687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lassholder for dato 8"/>
          <p:cNvSpPr>
            <a:spLocks noGrp="1"/>
          </p:cNvSpPr>
          <p:nvPr>
            <p:ph type="dt" sz="half" idx="10"/>
          </p:nvPr>
        </p:nvSpPr>
        <p:spPr>
          <a:xfrm>
            <a:off x="1999359" y="1233861"/>
            <a:ext cx="1800000" cy="153888"/>
          </a:xfrm>
        </p:spPr>
        <p:txBody>
          <a:bodyPr/>
          <a:lstStyle>
            <a:lvl1pPr>
              <a:defRPr sz="563">
                <a:solidFill>
                  <a:schemeClr val="tx1"/>
                </a:solidFill>
              </a:defRPr>
            </a:lvl1pPr>
          </a:lstStyle>
          <a:p>
            <a:fld id="{FAA1C2A6-C53C-4DF6-BE42-B720525C7327}" type="datetime4">
              <a:rPr lang="nb-NO" smtClean="0">
                <a:solidFill>
                  <a:prstClr val="black"/>
                </a:solidFill>
              </a:rPr>
              <a:pPr/>
              <a:t>22. mars 2019</a:t>
            </a:fld>
            <a:endParaRPr lang="nb-NO" dirty="0">
              <a:solidFill>
                <a:prstClr val="black"/>
              </a:solidFill>
            </a:endParaRPr>
          </a:p>
        </p:txBody>
      </p:sp>
      <p:sp>
        <p:nvSpPr>
          <p:cNvPr id="11" name="Plassholder for lysbildenummer 10"/>
          <p:cNvSpPr>
            <a:spLocks noGrp="1"/>
          </p:cNvSpPr>
          <p:nvPr>
            <p:ph type="sldNum" sz="quarter" idx="12"/>
          </p:nvPr>
        </p:nvSpPr>
        <p:spPr/>
        <p:txBody>
          <a:bodyPr/>
          <a:lstStyle>
            <a:lvl1pPr>
              <a:defRPr>
                <a:solidFill>
                  <a:schemeClr val="tx1"/>
                </a:solidFill>
              </a:defRPr>
            </a:lvl1pPr>
          </a:lstStyle>
          <a:p>
            <a:fld id="{B0C8BA5C-F18D-4F44-83AF-15E80F06FDDC}"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74447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aseoppgave">
    <p:spTree>
      <p:nvGrpSpPr>
        <p:cNvPr id="1" name=""/>
        <p:cNvGrpSpPr/>
        <p:nvPr/>
      </p:nvGrpSpPr>
      <p:grpSpPr>
        <a:xfrm>
          <a:off x="0" y="0"/>
          <a:ext cx="0" cy="0"/>
          <a:chOff x="0" y="0"/>
          <a:chExt cx="0" cy="0"/>
        </a:xfrm>
      </p:grpSpPr>
      <p:sp>
        <p:nvSpPr>
          <p:cNvPr id="2" name="Rectangle 1"/>
          <p:cNvSpPr/>
          <p:nvPr userDrawn="1"/>
        </p:nvSpPr>
        <p:spPr bwMode="auto">
          <a:xfrm>
            <a:off x="12427" y="1196752"/>
            <a:ext cx="9144000" cy="1114925"/>
          </a:xfrm>
          <a:prstGeom prst="rect">
            <a:avLst/>
          </a:prstGeom>
          <a:solidFill>
            <a:srgbClr val="A5A5A5"/>
          </a:solidFill>
          <a:ln>
            <a:solidFill>
              <a:srgbClr val="A5A5A5"/>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lnSpc>
                <a:spcPct val="120000"/>
              </a:lnSpc>
              <a:spcBef>
                <a:spcPct val="20000"/>
              </a:spcBef>
              <a:spcAft>
                <a:spcPct val="0"/>
              </a:spcAft>
            </a:pPr>
            <a:endParaRPr lang="nb-NO" sz="1200" dirty="0" smtClean="0">
              <a:solidFill>
                <a:prstClr val="white"/>
              </a:solidFill>
              <a:latin typeface="Verdana" pitchFamily="34" charset="0"/>
              <a:ea typeface="ヒラギノ角ゴ Pro W3"/>
              <a:cs typeface="ヒラギノ角ゴ Pro W3"/>
            </a:endParaRPr>
          </a:p>
        </p:txBody>
      </p:sp>
      <p:sp>
        <p:nvSpPr>
          <p:cNvPr id="8" name="Tittel 1"/>
          <p:cNvSpPr>
            <a:spLocks noGrp="1"/>
          </p:cNvSpPr>
          <p:nvPr>
            <p:ph type="title" hasCustomPrompt="1"/>
          </p:nvPr>
        </p:nvSpPr>
        <p:spPr>
          <a:xfrm>
            <a:off x="251520" y="381000"/>
            <a:ext cx="4968552" cy="599728"/>
          </a:xfrm>
        </p:spPr>
        <p:txBody>
          <a:bodyPr/>
          <a:lstStyle>
            <a:lvl1pPr>
              <a:defRPr sz="2800" b="1" baseline="0">
                <a:solidFill>
                  <a:srgbClr val="471C59"/>
                </a:solidFill>
              </a:defRPr>
            </a:lvl1pPr>
          </a:lstStyle>
          <a:p>
            <a:r>
              <a:rPr lang="nb-NO" noProof="0" dirty="0" smtClean="0"/>
              <a:t>CASEOPPGAVE</a:t>
            </a:r>
            <a:endParaRPr lang="nb-NO" noProof="0" dirty="0"/>
          </a:p>
        </p:txBody>
      </p:sp>
      <p:sp>
        <p:nvSpPr>
          <p:cNvPr id="6" name="Text Placeholder 5"/>
          <p:cNvSpPr>
            <a:spLocks noGrp="1"/>
          </p:cNvSpPr>
          <p:nvPr>
            <p:ph type="body" sz="quarter" idx="10" hasCustomPrompt="1"/>
          </p:nvPr>
        </p:nvSpPr>
        <p:spPr>
          <a:xfrm>
            <a:off x="467544" y="1502161"/>
            <a:ext cx="7705725" cy="504105"/>
          </a:xfrm>
        </p:spPr>
        <p:txBody>
          <a:bodyPr/>
          <a:lstStyle>
            <a:lvl1pPr marL="0" indent="0">
              <a:buNone/>
              <a:defRPr b="1" baseline="0"/>
            </a:lvl1pPr>
            <a:lvl2pPr marL="385762" indent="0">
              <a:buNone/>
              <a:defRPr/>
            </a:lvl2pPr>
            <a:lvl3pPr marL="765175" indent="0">
              <a:buNone/>
              <a:defRPr/>
            </a:lvl3pPr>
            <a:lvl4pPr marL="1144588" indent="0">
              <a:buNone/>
              <a:defRPr/>
            </a:lvl4pPr>
            <a:lvl5pPr marL="1524000" indent="0">
              <a:buNone/>
              <a:defRPr/>
            </a:lvl5pPr>
          </a:lstStyle>
          <a:p>
            <a:pPr lvl="0"/>
            <a:r>
              <a:rPr lang="nb-NO" noProof="0" dirty="0" smtClean="0"/>
              <a:t>Sett inn navn på oppgaven her!</a:t>
            </a:r>
          </a:p>
        </p:txBody>
      </p:sp>
      <p:sp>
        <p:nvSpPr>
          <p:cNvPr id="9" name="Text Placeholder 8"/>
          <p:cNvSpPr>
            <a:spLocks noGrp="1"/>
          </p:cNvSpPr>
          <p:nvPr>
            <p:ph type="body" sz="quarter" idx="11" hasCustomPrompt="1"/>
          </p:nvPr>
        </p:nvSpPr>
        <p:spPr>
          <a:xfrm>
            <a:off x="263252" y="2564904"/>
            <a:ext cx="4020716" cy="3600400"/>
          </a:xfrm>
        </p:spPr>
        <p:txBody>
          <a:bodyPr/>
          <a:lstStyle>
            <a:lvl1pPr marL="0" indent="0">
              <a:buNone/>
              <a:defRPr baseline="0"/>
            </a:lvl1pPr>
          </a:lstStyle>
          <a:p>
            <a:pPr lvl="0"/>
            <a:r>
              <a:rPr lang="nb-NO" noProof="0" smtClean="0"/>
              <a:t>Skriv inn oppgaveteksten her….</a:t>
            </a:r>
          </a:p>
        </p:txBody>
      </p:sp>
      <p:sp>
        <p:nvSpPr>
          <p:cNvPr id="10" name="Left Arrow 9"/>
          <p:cNvSpPr/>
          <p:nvPr userDrawn="1"/>
        </p:nvSpPr>
        <p:spPr bwMode="auto">
          <a:xfrm>
            <a:off x="7420046" y="264660"/>
            <a:ext cx="1734710" cy="792088"/>
          </a:xfrm>
          <a:prstGeom prst="leftArrow">
            <a:avLst/>
          </a:prstGeom>
          <a:solidFill>
            <a:srgbClr val="471C59"/>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lnSpc>
                <a:spcPct val="120000"/>
              </a:lnSpc>
              <a:spcBef>
                <a:spcPct val="20000"/>
              </a:spcBef>
              <a:spcAft>
                <a:spcPct val="0"/>
              </a:spcAft>
            </a:pPr>
            <a:endParaRPr lang="nb-NO" sz="1200" dirty="0" smtClean="0">
              <a:solidFill>
                <a:prstClr val="white"/>
              </a:solidFill>
              <a:latin typeface="Verdana" pitchFamily="34" charset="0"/>
              <a:ea typeface="ヒラギノ角ゴ Pro W3"/>
              <a:cs typeface="ヒラギノ角ゴ Pro W3"/>
            </a:endParaRPr>
          </a:p>
        </p:txBody>
      </p:sp>
      <p:sp>
        <p:nvSpPr>
          <p:cNvPr id="12" name="Text Placeholder 8"/>
          <p:cNvSpPr>
            <a:spLocks noGrp="1"/>
          </p:cNvSpPr>
          <p:nvPr>
            <p:ph type="body" sz="quarter" idx="12" hasCustomPrompt="1"/>
          </p:nvPr>
        </p:nvSpPr>
        <p:spPr>
          <a:xfrm>
            <a:off x="4716016" y="2636912"/>
            <a:ext cx="4020716" cy="3600400"/>
          </a:xfrm>
        </p:spPr>
        <p:txBody>
          <a:bodyPr/>
          <a:lstStyle>
            <a:lvl1pPr marL="0" indent="0">
              <a:buNone/>
              <a:defRPr baseline="0"/>
            </a:lvl1pPr>
          </a:lstStyle>
          <a:p>
            <a:pPr lvl="0"/>
            <a:r>
              <a:rPr lang="nb-NO" noProof="0" dirty="0" smtClean="0"/>
              <a:t>SETT INN BILDE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6016" y="2582844"/>
            <a:ext cx="4195710" cy="315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0986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ildes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lassholder for bilde 8"/>
          <p:cNvSpPr>
            <a:spLocks noGrp="1"/>
          </p:cNvSpPr>
          <p:nvPr>
            <p:ph type="pic" sz="quarter" idx="13"/>
          </p:nvPr>
        </p:nvSpPr>
        <p:spPr>
          <a:xfrm>
            <a:off x="142875" y="1530350"/>
            <a:ext cx="8856000" cy="5026025"/>
          </a:xfrm>
          <a:solidFill>
            <a:schemeClr val="bg1">
              <a:lumMod val="95000"/>
            </a:schemeClr>
          </a:solidFill>
        </p:spPr>
        <p:txBody>
          <a:bodyPr tIns="1980000" rtlCol="0">
            <a:noAutofit/>
          </a:bodyPr>
          <a:lstStyle>
            <a:lvl1pPr marL="3175" indent="0" algn="ctr">
              <a:buNone/>
              <a:defRPr/>
            </a:lvl1pPr>
          </a:lstStyle>
          <a:p>
            <a:pPr lvl="0"/>
            <a:r>
              <a:rPr lang="nb-NO" noProof="0" smtClean="0"/>
              <a:t>Klikk ikonet for å legge til et bilde</a:t>
            </a:r>
            <a:endParaRPr lang="nb-NO" noProof="0" dirty="0"/>
          </a:p>
        </p:txBody>
      </p:sp>
      <p:sp>
        <p:nvSpPr>
          <p:cNvPr id="3" name="Plassholder for dato 3"/>
          <p:cNvSpPr>
            <a:spLocks noGrp="1"/>
          </p:cNvSpPr>
          <p:nvPr>
            <p:ph type="dt" sz="half" idx="14"/>
          </p:nvPr>
        </p:nvSpPr>
        <p:spPr/>
        <p:txBody>
          <a:bodyPr/>
          <a:lstStyle>
            <a:lvl1pPr>
              <a:defRPr/>
            </a:lvl1pPr>
          </a:lstStyle>
          <a:p>
            <a:pPr>
              <a:defRPr/>
            </a:pPr>
            <a:fld id="{21A12655-9982-4253-A712-E43E1CE38249}" type="datetime1">
              <a:rPr lang="nb-NO"/>
              <a:pPr>
                <a:defRPr/>
              </a:pPr>
              <a:t>22.03.2019</a:t>
            </a:fld>
            <a:endParaRPr lang="nb-NO" dirty="0"/>
          </a:p>
        </p:txBody>
      </p:sp>
      <p:sp>
        <p:nvSpPr>
          <p:cNvPr id="4" name="Plassholder for bunntekst 4"/>
          <p:cNvSpPr>
            <a:spLocks noGrp="1"/>
          </p:cNvSpPr>
          <p:nvPr>
            <p:ph type="ftr" sz="quarter" idx="15"/>
          </p:nvPr>
        </p:nvSpPr>
        <p:spPr/>
        <p:txBody>
          <a:bodyPr/>
          <a:lstStyle>
            <a:lvl1pPr>
              <a:defRPr/>
            </a:lvl1pPr>
          </a:lstStyle>
          <a:p>
            <a:pPr>
              <a:defRPr/>
            </a:pPr>
            <a:r>
              <a:rPr lang="nn-NO"/>
              <a:t>Høgskolen i Oslo og Akershus</a:t>
            </a:r>
            <a:endParaRPr lang="nb-NO" dirty="0"/>
          </a:p>
        </p:txBody>
      </p:sp>
      <p:sp>
        <p:nvSpPr>
          <p:cNvPr id="5" name="Plassholder for lysbildenummer 5"/>
          <p:cNvSpPr>
            <a:spLocks noGrp="1"/>
          </p:cNvSpPr>
          <p:nvPr>
            <p:ph type="sldNum" sz="quarter" idx="16"/>
          </p:nvPr>
        </p:nvSpPr>
        <p:spPr/>
        <p:txBody>
          <a:bodyPr/>
          <a:lstStyle>
            <a:lvl1pPr>
              <a:defRPr/>
            </a:lvl1pPr>
          </a:lstStyle>
          <a:p>
            <a:pPr>
              <a:defRPr/>
            </a:pPr>
            <a:fld id="{AC6EBC43-6E64-4ADE-B02B-B52F47983235}" type="slidenum">
              <a:rPr lang="nb-NO"/>
              <a:pPr>
                <a:defRPr/>
              </a:pPr>
              <a:t>‹#›</a:t>
            </a:fld>
            <a:endParaRPr lang="nb-NO"/>
          </a:p>
        </p:txBody>
      </p:sp>
    </p:spTree>
    <p:extLst>
      <p:ext uri="{BB962C8B-B14F-4D97-AF65-F5344CB8AC3E}">
        <p14:creationId xmlns:p14="http://schemas.microsoft.com/office/powerpoint/2010/main" val="270399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16005" y="1360044"/>
            <a:ext cx="6255695" cy="540000"/>
          </a:xfrm>
        </p:spPr>
        <p:txBody>
          <a:bodyPr>
            <a:normAutofit/>
          </a:bodyPr>
          <a:lstStyle>
            <a:lvl1pPr algn="l">
              <a:defRPr sz="3071" b="1">
                <a:latin typeface="Arial" pitchFamily="34" charset="0"/>
                <a:cs typeface="Arial" pitchFamily="34" charset="0"/>
              </a:defRPr>
            </a:lvl1pPr>
          </a:lstStyle>
          <a:p>
            <a:r>
              <a:rPr lang="nb-NO" dirty="0" smtClean="0"/>
              <a:t>Klikk for å redigere tittelstil</a:t>
            </a:r>
            <a:endParaRPr lang="nb-NO" dirty="0"/>
          </a:p>
        </p:txBody>
      </p:sp>
      <p:sp>
        <p:nvSpPr>
          <p:cNvPr id="3" name="Subtitle 2"/>
          <p:cNvSpPr>
            <a:spLocks noGrp="1"/>
          </p:cNvSpPr>
          <p:nvPr>
            <p:ph type="subTitle" idx="1"/>
          </p:nvPr>
        </p:nvSpPr>
        <p:spPr>
          <a:xfrm>
            <a:off x="2016000" y="2420888"/>
            <a:ext cx="6260740" cy="1584176"/>
          </a:xfrm>
        </p:spPr>
        <p:txBody>
          <a:bodyPr>
            <a:normAutofit/>
          </a:bodyPr>
          <a:lstStyle>
            <a:lvl1pPr marL="0" indent="0" algn="l">
              <a:buNone/>
              <a:defRPr sz="1929">
                <a:solidFill>
                  <a:srgbClr val="002060"/>
                </a:solidFill>
                <a:effectLst/>
                <a:latin typeface="Arial" pitchFamily="34" charset="0"/>
                <a:cs typeface="Arial" pitchFamily="34" charset="0"/>
              </a:defRPr>
            </a:lvl1pPr>
            <a:lvl2pPr marL="436406" indent="0" algn="ctr">
              <a:buNone/>
              <a:defRPr>
                <a:solidFill>
                  <a:schemeClr val="tx1">
                    <a:tint val="75000"/>
                  </a:schemeClr>
                </a:solidFill>
              </a:defRPr>
            </a:lvl2pPr>
            <a:lvl3pPr marL="872812" indent="0" algn="ctr">
              <a:buNone/>
              <a:defRPr>
                <a:solidFill>
                  <a:schemeClr val="tx1">
                    <a:tint val="75000"/>
                  </a:schemeClr>
                </a:solidFill>
              </a:defRPr>
            </a:lvl3pPr>
            <a:lvl4pPr marL="1309218" indent="0" algn="ctr">
              <a:buNone/>
              <a:defRPr>
                <a:solidFill>
                  <a:schemeClr val="tx1">
                    <a:tint val="75000"/>
                  </a:schemeClr>
                </a:solidFill>
              </a:defRPr>
            </a:lvl4pPr>
            <a:lvl5pPr marL="1745624" indent="0" algn="ctr">
              <a:buNone/>
              <a:defRPr>
                <a:solidFill>
                  <a:schemeClr val="tx1">
                    <a:tint val="75000"/>
                  </a:schemeClr>
                </a:solidFill>
              </a:defRPr>
            </a:lvl5pPr>
            <a:lvl6pPr marL="2182031" indent="0" algn="ctr">
              <a:buNone/>
              <a:defRPr>
                <a:solidFill>
                  <a:schemeClr val="tx1">
                    <a:tint val="75000"/>
                  </a:schemeClr>
                </a:solidFill>
              </a:defRPr>
            </a:lvl6pPr>
            <a:lvl7pPr marL="2618437" indent="0" algn="ctr">
              <a:buNone/>
              <a:defRPr>
                <a:solidFill>
                  <a:schemeClr val="tx1">
                    <a:tint val="75000"/>
                  </a:schemeClr>
                </a:solidFill>
              </a:defRPr>
            </a:lvl7pPr>
            <a:lvl8pPr marL="3054843" indent="0" algn="ctr">
              <a:buNone/>
              <a:defRPr>
                <a:solidFill>
                  <a:schemeClr val="tx1">
                    <a:tint val="75000"/>
                  </a:schemeClr>
                </a:solidFill>
              </a:defRPr>
            </a:lvl8pPr>
            <a:lvl9pPr marL="3491249" indent="0" algn="ctr">
              <a:buNone/>
              <a:defRPr>
                <a:solidFill>
                  <a:schemeClr val="tx1">
                    <a:tint val="75000"/>
                  </a:schemeClr>
                </a:solidFill>
              </a:defRPr>
            </a:lvl9pPr>
          </a:lstStyle>
          <a:p>
            <a:r>
              <a:rPr lang="nb-NO" smtClean="0"/>
              <a:t>Klikk for å redigere undertittelstil i malen</a:t>
            </a:r>
            <a:endParaRPr lang="nb-NO" dirty="0"/>
          </a:p>
        </p:txBody>
      </p:sp>
      <p:sp>
        <p:nvSpPr>
          <p:cNvPr id="4" name="Date Placeholder 3"/>
          <p:cNvSpPr>
            <a:spLocks noGrp="1"/>
          </p:cNvSpPr>
          <p:nvPr>
            <p:ph type="dt" sz="half" idx="10"/>
          </p:nvPr>
        </p:nvSpPr>
        <p:spPr>
          <a:xfrm>
            <a:off x="2016000" y="6264000"/>
            <a:ext cx="2375616" cy="288000"/>
          </a:xfrm>
        </p:spPr>
        <p:txBody>
          <a:bodyPr/>
          <a:lstStyle>
            <a:lvl1pPr>
              <a:defRPr>
                <a:solidFill>
                  <a:schemeClr val="tx1"/>
                </a:solidFill>
                <a:latin typeface="Arial" pitchFamily="34" charset="0"/>
                <a:cs typeface="Arial" pitchFamily="34" charset="0"/>
              </a:defRPr>
            </a:lvl1pPr>
          </a:lstStyle>
          <a:p>
            <a:fld id="{AB9E9266-413A-4ECA-8CFB-D0AB8B6F12EE}" type="datetime1">
              <a:rPr lang="nb-NO" smtClean="0"/>
              <a:t>22.03.2019</a:t>
            </a:fld>
            <a:endParaRPr lang="nb-NO" dirty="0"/>
          </a:p>
        </p:txBody>
      </p:sp>
      <p:sp>
        <p:nvSpPr>
          <p:cNvPr id="7" name="Rectangle 6"/>
          <p:cNvSpPr/>
          <p:nvPr userDrawn="1"/>
        </p:nvSpPr>
        <p:spPr>
          <a:xfrm>
            <a:off x="0" y="0"/>
            <a:ext cx="1763688" cy="687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9" tIns="43640" rIns="87279" bIns="43640" rtlCol="0" anchor="ctr"/>
          <a:lstStyle/>
          <a:p>
            <a:pPr algn="ctr"/>
            <a:endParaRPr lang="nb-NO"/>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21" y="710213"/>
            <a:ext cx="1261768" cy="1188623"/>
          </a:xfrm>
          <a:prstGeom prst="rect">
            <a:avLst/>
          </a:prstGeom>
        </p:spPr>
      </p:pic>
      <p:cxnSp>
        <p:nvCxnSpPr>
          <p:cNvPr id="11" name="Straight Connector 10"/>
          <p:cNvCxnSpPr/>
          <p:nvPr userDrawn="1"/>
        </p:nvCxnSpPr>
        <p:spPr>
          <a:xfrm>
            <a:off x="2016000" y="1305732"/>
            <a:ext cx="7092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2640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416400"/>
            <a:ext cx="252000" cy="0"/>
          </a:xfrm>
          <a:prstGeom prst="line">
            <a:avLst/>
          </a:prstGeom>
          <a:ln w="1270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996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2">
    <p:spTree>
      <p:nvGrpSpPr>
        <p:cNvPr id="1" name=""/>
        <p:cNvGrpSpPr/>
        <p:nvPr/>
      </p:nvGrpSpPr>
      <p:grpSpPr>
        <a:xfrm>
          <a:off x="0" y="0"/>
          <a:ext cx="0" cy="0"/>
          <a:chOff x="0" y="0"/>
          <a:chExt cx="0" cy="0"/>
        </a:xfrm>
      </p:grpSpPr>
      <p:cxnSp>
        <p:nvCxnSpPr>
          <p:cNvPr id="4"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6" name="Date Placeholder 3"/>
          <p:cNvSpPr>
            <a:spLocks noGrp="1"/>
          </p:cNvSpPr>
          <p:nvPr>
            <p:ph type="dt" sz="half" idx="2"/>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sp>
        <p:nvSpPr>
          <p:cNvPr id="7" name="Rectangle 20"/>
          <p:cNvSpPr>
            <a:spLocks noGrp="1" noChangeArrowheads="1"/>
          </p:cNvSpPr>
          <p:nvPr>
            <p:ph type="title"/>
          </p:nvPr>
        </p:nvSpPr>
        <p:spPr bwMode="auto">
          <a:xfrm>
            <a:off x="358778" y="296869"/>
            <a:ext cx="8001951" cy="503237"/>
          </a:xfrm>
          <a:prstGeom prst="rect">
            <a:avLst/>
          </a:prstGeom>
          <a:noFill/>
          <a:ln w="9525">
            <a:noFill/>
            <a:miter lim="800000"/>
            <a:headEnd/>
            <a:tailEnd/>
          </a:ln>
        </p:spPr>
        <p:txBody>
          <a:bodyPr vert="horz" wrap="square" lIns="72160" tIns="14432" rIns="72160" bIns="14432" numCol="1" anchor="ctr" anchorCtr="0" compatLnSpc="1">
            <a:prstTxWarp prst="textNoShape">
              <a:avLst/>
            </a:prstTxWarp>
          </a:bodyPr>
          <a:lstStyle>
            <a:lvl1pPr>
              <a:defRPr b="0"/>
            </a:lvl1pPr>
          </a:lstStyle>
          <a:p>
            <a:pPr lvl="0"/>
            <a:r>
              <a:rPr lang="fi-FI" dirty="0" smtClean="0"/>
              <a:t>Klikk for å redigere tittelstil</a:t>
            </a:r>
          </a:p>
        </p:txBody>
      </p:sp>
      <p:sp>
        <p:nvSpPr>
          <p:cNvPr id="11" name="Plassholder for innhold 10"/>
          <p:cNvSpPr>
            <a:spLocks noGrp="1"/>
          </p:cNvSpPr>
          <p:nvPr>
            <p:ph sz="quarter" idx="10"/>
          </p:nvPr>
        </p:nvSpPr>
        <p:spPr>
          <a:xfrm>
            <a:off x="384460" y="1340768"/>
            <a:ext cx="7976271" cy="4787616"/>
          </a:xfrm>
        </p:spPr>
        <p:txBody>
          <a:bodyPr>
            <a:normAutofit/>
          </a:bodyPr>
          <a:lstStyle>
            <a:lvl1pPr>
              <a:defRPr b="0"/>
            </a:lvl1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3" name="Rett linje 2"/>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6043235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381005" y="1752600"/>
            <a:ext cx="3908425" cy="4268788"/>
          </a:xfrm>
        </p:spPr>
        <p:txBody>
          <a:bodyPr/>
          <a:lstStyle>
            <a:lvl1pPr>
              <a:defRPr sz="2643"/>
            </a:lvl1pPr>
            <a:lvl2pPr>
              <a:defRPr sz="2286"/>
            </a:lvl2pPr>
            <a:lvl3pPr>
              <a:defRPr sz="1929"/>
            </a:lvl3pPr>
            <a:lvl4pPr>
              <a:defRPr sz="1714"/>
            </a:lvl4pPr>
            <a:lvl5pPr>
              <a:defRPr sz="1714"/>
            </a:lvl5pPr>
            <a:lvl6pPr>
              <a:defRPr sz="1714"/>
            </a:lvl6pPr>
            <a:lvl7pPr>
              <a:defRPr sz="1714"/>
            </a:lvl7pPr>
            <a:lvl8pPr>
              <a:defRPr sz="1714"/>
            </a:lvl8pPr>
            <a:lvl9pPr>
              <a:defRPr sz="1714"/>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441829" y="1752600"/>
            <a:ext cx="3910013" cy="4268788"/>
          </a:xfrm>
        </p:spPr>
        <p:txBody>
          <a:bodyPr/>
          <a:lstStyle>
            <a:lvl1pPr>
              <a:defRPr sz="2643"/>
            </a:lvl1pPr>
            <a:lvl2pPr>
              <a:defRPr sz="2286"/>
            </a:lvl2pPr>
            <a:lvl3pPr>
              <a:defRPr sz="1929"/>
            </a:lvl3pPr>
            <a:lvl4pPr>
              <a:defRPr sz="1714"/>
            </a:lvl4pPr>
            <a:lvl5pPr>
              <a:defRPr sz="1714"/>
            </a:lvl5pPr>
            <a:lvl6pPr>
              <a:defRPr sz="1714"/>
            </a:lvl6pPr>
            <a:lvl7pPr>
              <a:defRPr sz="1714"/>
            </a:lvl7pPr>
            <a:lvl8pPr>
              <a:defRPr sz="1714"/>
            </a:lvl8pPr>
            <a:lvl9pPr>
              <a:defRPr sz="1714"/>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5" name="Straight Connector 7"/>
          <p:cNvCxnSpPr/>
          <p:nvPr userDrawn="1"/>
        </p:nvCxnSpPr>
        <p:spPr>
          <a:xfrm>
            <a:off x="2" y="0"/>
            <a:ext cx="9138462" cy="0"/>
          </a:xfrm>
          <a:prstGeom prst="line">
            <a:avLst/>
          </a:prstGeom>
          <a:ln w="107950">
            <a:solidFill>
              <a:srgbClr val="277D90"/>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0135" y="5881496"/>
            <a:ext cx="500810" cy="493776"/>
          </a:xfrm>
          <a:prstGeom prst="rect">
            <a:avLst/>
          </a:prstGeom>
        </p:spPr>
      </p:pic>
      <p:sp>
        <p:nvSpPr>
          <p:cNvPr id="7" name="Date Placeholder 3"/>
          <p:cNvSpPr>
            <a:spLocks noGrp="1"/>
          </p:cNvSpPr>
          <p:nvPr>
            <p:ph type="dt" sz="half" idx="10"/>
          </p:nvPr>
        </p:nvSpPr>
        <p:spPr>
          <a:xfrm>
            <a:off x="432002" y="6228005"/>
            <a:ext cx="3798277" cy="365125"/>
          </a:xfrm>
          <a:prstGeom prst="rect">
            <a:avLst/>
          </a:prstGeom>
        </p:spPr>
        <p:txBody>
          <a:bodyPr/>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cxnSp>
        <p:nvCxnSpPr>
          <p:cNvPr id="8" name="Rett linje 7"/>
          <p:cNvCxnSpPr/>
          <p:nvPr userDrawn="1"/>
        </p:nvCxnSpPr>
        <p:spPr bwMode="auto">
          <a:xfrm>
            <a:off x="384458" y="6225126"/>
            <a:ext cx="8141539" cy="0"/>
          </a:xfrm>
          <a:prstGeom prst="line">
            <a:avLst/>
          </a:prstGeom>
          <a:noFill/>
          <a:ln w="9525"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1383855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image" Target="../media/image8.png"/><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7.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A185-A6F0-44EE-8B79-6F0F9E415D9A}"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7718466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3" r:id="rId5"/>
    <p:sldLayoutId id="2147483923" r:id="rId6"/>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20"/>
          <p:cNvSpPr>
            <a:spLocks noGrp="1" noChangeArrowheads="1"/>
          </p:cNvSpPr>
          <p:nvPr>
            <p:ph type="title"/>
          </p:nvPr>
        </p:nvSpPr>
        <p:spPr bwMode="auto">
          <a:xfrm>
            <a:off x="358778" y="296869"/>
            <a:ext cx="8001951" cy="503237"/>
          </a:xfrm>
          <a:prstGeom prst="rect">
            <a:avLst/>
          </a:prstGeom>
          <a:noFill/>
          <a:ln w="9525">
            <a:noFill/>
            <a:miter lim="800000"/>
            <a:headEnd/>
            <a:tailEnd/>
          </a:ln>
        </p:spPr>
        <p:txBody>
          <a:bodyPr vert="horz" wrap="square" lIns="72160" tIns="14432" rIns="72160" bIns="14432" numCol="1" anchor="ctr" anchorCtr="0" compatLnSpc="1">
            <a:prstTxWarp prst="textNoShape">
              <a:avLst/>
            </a:prstTxWarp>
          </a:bodyPr>
          <a:lstStyle/>
          <a:p>
            <a:pPr lvl="0"/>
            <a:r>
              <a:rPr lang="fi-FI" dirty="0" smtClean="0"/>
              <a:t>Klikk for å redigere tittelstil</a:t>
            </a:r>
          </a:p>
        </p:txBody>
      </p:sp>
      <p:sp>
        <p:nvSpPr>
          <p:cNvPr id="3" name="Rectangle 21"/>
          <p:cNvSpPr>
            <a:spLocks noGrp="1" noChangeArrowheads="1"/>
          </p:cNvSpPr>
          <p:nvPr>
            <p:ph type="body" idx="1"/>
          </p:nvPr>
        </p:nvSpPr>
        <p:spPr bwMode="auto">
          <a:xfrm>
            <a:off x="381002" y="1752600"/>
            <a:ext cx="7979728" cy="4375784"/>
          </a:xfrm>
          <a:prstGeom prst="rect">
            <a:avLst/>
          </a:prstGeom>
          <a:noFill/>
          <a:ln w="9525">
            <a:noFill/>
            <a:miter lim="800000"/>
            <a:headEnd/>
            <a:tailEnd/>
          </a:ln>
        </p:spPr>
        <p:txBody>
          <a:bodyPr vert="horz" wrap="square" lIns="122191" tIns="61096" rIns="122191" bIns="61096" numCol="1" anchor="t" anchorCtr="0" compatLnSpc="1">
            <a:prstTxWarp prst="textNoShape">
              <a:avLst/>
            </a:prstTxWarp>
          </a:bodyPr>
          <a:lstStyle/>
          <a:p>
            <a:pPr lvl="0"/>
            <a:r>
              <a:rPr lang="fi-FI" dirty="0" smtClean="0"/>
              <a:t>Klikk for å redigere tekststiler i malen</a:t>
            </a:r>
          </a:p>
          <a:p>
            <a:pPr lvl="1"/>
            <a:r>
              <a:rPr lang="fi-FI" dirty="0" smtClean="0"/>
              <a:t>Andre nivå</a:t>
            </a:r>
          </a:p>
          <a:p>
            <a:pPr lvl="2"/>
            <a:r>
              <a:rPr lang="fi-FI" dirty="0" smtClean="0"/>
              <a:t>Tredje nivå</a:t>
            </a:r>
          </a:p>
          <a:p>
            <a:pPr lvl="3"/>
            <a:r>
              <a:rPr lang="fi-FI" dirty="0" smtClean="0"/>
              <a:t>Fjerde nivå</a:t>
            </a:r>
          </a:p>
          <a:p>
            <a:pPr lvl="4"/>
            <a:r>
              <a:rPr lang="fi-FI" dirty="0" smtClean="0"/>
              <a:t>Femte nivå</a:t>
            </a:r>
          </a:p>
        </p:txBody>
      </p:sp>
      <p:sp>
        <p:nvSpPr>
          <p:cNvPr id="9" name="Date Placeholder 3"/>
          <p:cNvSpPr>
            <a:spLocks noGrp="1"/>
          </p:cNvSpPr>
          <p:nvPr>
            <p:ph type="dt" sz="half" idx="2"/>
          </p:nvPr>
        </p:nvSpPr>
        <p:spPr>
          <a:xfrm>
            <a:off x="432002" y="6228005"/>
            <a:ext cx="3798277" cy="365125"/>
          </a:xfrm>
          <a:prstGeom prst="rect">
            <a:avLst/>
          </a:prstGeom>
        </p:spPr>
        <p:txBody>
          <a:bodyPr lIns="122191" tIns="61096" rIns="122191" bIns="61096"/>
          <a:lstStyle>
            <a:lvl1pPr>
              <a:defRPr sz="1071" baseline="0">
                <a:solidFill>
                  <a:srgbClr val="999999"/>
                </a:solidFill>
                <a:latin typeface="Arial" pitchFamily="34" charset="0"/>
              </a:defRPr>
            </a:lvl1pPr>
          </a:lstStyle>
          <a:p>
            <a:pPr>
              <a:tabLst>
                <a:tab pos="1369830" algn="l"/>
              </a:tabLst>
            </a:pPr>
            <a:r>
              <a:rPr lang="nb-NO" smtClean="0"/>
              <a:t>Presentasjonens tittel	</a:t>
            </a:r>
            <a:fld id="{1C8F151A-9179-45A5-8196-C235B71503F4}" type="datetime1">
              <a:rPr lang="nb-NO" smtClean="0"/>
              <a:pPr>
                <a:tabLst>
                  <a:tab pos="1369830" algn="l"/>
                </a:tabLst>
              </a:pPr>
              <a:t>22.03.2019</a:t>
            </a:fld>
            <a:endParaRPr lang="nb-NO" dirty="0"/>
          </a:p>
        </p:txBody>
      </p:sp>
    </p:spTree>
    <p:extLst>
      <p:ext uri="{BB962C8B-B14F-4D97-AF65-F5344CB8AC3E}">
        <p14:creationId xmlns:p14="http://schemas.microsoft.com/office/powerpoint/2010/main" val="2342332018"/>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rtl="0" eaLnBrk="1" fontAlgn="base" hangingPunct="1">
        <a:spcBef>
          <a:spcPct val="0"/>
        </a:spcBef>
        <a:spcAft>
          <a:spcPct val="0"/>
        </a:spcAft>
        <a:defRPr sz="3071" b="1">
          <a:solidFill>
            <a:schemeClr val="tx1"/>
          </a:solidFill>
          <a:latin typeface="+mj-lt"/>
          <a:ea typeface="Tahoma" pitchFamily="34" charset="0"/>
          <a:cs typeface="Tahoma" pitchFamily="34" charset="0"/>
        </a:defRPr>
      </a:lvl1pPr>
      <a:lvl2pPr algn="l" rtl="0" eaLnBrk="1" fontAlgn="base" hangingPunct="1">
        <a:spcBef>
          <a:spcPct val="0"/>
        </a:spcBef>
        <a:spcAft>
          <a:spcPct val="0"/>
        </a:spcAft>
        <a:defRPr sz="2643" b="1">
          <a:solidFill>
            <a:srgbClr val="333399"/>
          </a:solidFill>
          <a:latin typeface="Arial" charset="0"/>
        </a:defRPr>
      </a:lvl2pPr>
      <a:lvl3pPr algn="l" rtl="0" eaLnBrk="1" fontAlgn="base" hangingPunct="1">
        <a:spcBef>
          <a:spcPct val="0"/>
        </a:spcBef>
        <a:spcAft>
          <a:spcPct val="0"/>
        </a:spcAft>
        <a:defRPr sz="2643" b="1">
          <a:solidFill>
            <a:srgbClr val="333399"/>
          </a:solidFill>
          <a:latin typeface="Arial" charset="0"/>
        </a:defRPr>
      </a:lvl3pPr>
      <a:lvl4pPr algn="l" rtl="0" eaLnBrk="1" fontAlgn="base" hangingPunct="1">
        <a:spcBef>
          <a:spcPct val="0"/>
        </a:spcBef>
        <a:spcAft>
          <a:spcPct val="0"/>
        </a:spcAft>
        <a:defRPr sz="2643" b="1">
          <a:solidFill>
            <a:srgbClr val="333399"/>
          </a:solidFill>
          <a:latin typeface="Arial" charset="0"/>
        </a:defRPr>
      </a:lvl4pPr>
      <a:lvl5pPr algn="l" rtl="0" eaLnBrk="1" fontAlgn="base" hangingPunct="1">
        <a:spcBef>
          <a:spcPct val="0"/>
        </a:spcBef>
        <a:spcAft>
          <a:spcPct val="0"/>
        </a:spcAft>
        <a:defRPr sz="2643" b="1">
          <a:solidFill>
            <a:srgbClr val="333399"/>
          </a:solidFill>
          <a:latin typeface="Arial" charset="0"/>
        </a:defRPr>
      </a:lvl5pPr>
      <a:lvl6pPr marL="436406" algn="l" rtl="0" eaLnBrk="1" fontAlgn="base" hangingPunct="1">
        <a:spcBef>
          <a:spcPct val="0"/>
        </a:spcBef>
        <a:spcAft>
          <a:spcPct val="0"/>
        </a:spcAft>
        <a:defRPr sz="2643" b="1">
          <a:solidFill>
            <a:srgbClr val="333399"/>
          </a:solidFill>
          <a:latin typeface="Arial" charset="0"/>
        </a:defRPr>
      </a:lvl6pPr>
      <a:lvl7pPr marL="872812" algn="l" rtl="0" eaLnBrk="1" fontAlgn="base" hangingPunct="1">
        <a:spcBef>
          <a:spcPct val="0"/>
        </a:spcBef>
        <a:spcAft>
          <a:spcPct val="0"/>
        </a:spcAft>
        <a:defRPr sz="2643" b="1">
          <a:solidFill>
            <a:srgbClr val="333399"/>
          </a:solidFill>
          <a:latin typeface="Arial" charset="0"/>
        </a:defRPr>
      </a:lvl7pPr>
      <a:lvl8pPr marL="1309218" algn="l" rtl="0" eaLnBrk="1" fontAlgn="base" hangingPunct="1">
        <a:spcBef>
          <a:spcPct val="0"/>
        </a:spcBef>
        <a:spcAft>
          <a:spcPct val="0"/>
        </a:spcAft>
        <a:defRPr sz="2643" b="1">
          <a:solidFill>
            <a:srgbClr val="333399"/>
          </a:solidFill>
          <a:latin typeface="Arial" charset="0"/>
        </a:defRPr>
      </a:lvl8pPr>
      <a:lvl9pPr marL="1745624" algn="l" rtl="0" eaLnBrk="1" fontAlgn="base" hangingPunct="1">
        <a:spcBef>
          <a:spcPct val="0"/>
        </a:spcBef>
        <a:spcAft>
          <a:spcPct val="0"/>
        </a:spcAft>
        <a:defRPr sz="2643" b="1">
          <a:solidFill>
            <a:srgbClr val="333399"/>
          </a:solidFill>
          <a:latin typeface="Arial" charset="0"/>
        </a:defRPr>
      </a:lvl9pPr>
    </p:titleStyle>
    <p:bodyStyle>
      <a:lvl1pPr marL="327304" indent="-327304" algn="l" rtl="0" eaLnBrk="1" fontAlgn="base" hangingPunct="1">
        <a:spcBef>
          <a:spcPct val="20000"/>
        </a:spcBef>
        <a:spcAft>
          <a:spcPct val="0"/>
        </a:spcAft>
        <a:buClr>
          <a:srgbClr val="8E9698"/>
        </a:buClr>
        <a:buSzPct val="60000"/>
        <a:buFont typeface="Times" pitchFamily="18" charset="0"/>
        <a:buChar char="•"/>
        <a:defRPr sz="2286" b="1">
          <a:solidFill>
            <a:schemeClr val="tx1"/>
          </a:solidFill>
          <a:latin typeface="+mj-lt"/>
          <a:ea typeface="Tahoma" pitchFamily="34" charset="0"/>
          <a:cs typeface="Tahoma" pitchFamily="34" charset="0"/>
        </a:defRPr>
      </a:lvl1pPr>
      <a:lvl2pPr marL="709160" indent="-272754" algn="l" rtl="0" eaLnBrk="1" fontAlgn="base" hangingPunct="1">
        <a:spcBef>
          <a:spcPct val="20000"/>
        </a:spcBef>
        <a:spcAft>
          <a:spcPct val="0"/>
        </a:spcAft>
        <a:buChar char="–"/>
        <a:defRPr sz="1500">
          <a:solidFill>
            <a:schemeClr val="tx1"/>
          </a:solidFill>
          <a:latin typeface="+mj-lt"/>
          <a:ea typeface="Tahoma" pitchFamily="34" charset="0"/>
          <a:cs typeface="Tahoma" pitchFamily="34" charset="0"/>
        </a:defRPr>
      </a:lvl2pPr>
      <a:lvl3pPr marL="1091015" indent="-218203" algn="l" rtl="0" eaLnBrk="1" fontAlgn="base" hangingPunct="1">
        <a:spcBef>
          <a:spcPct val="20000"/>
        </a:spcBef>
        <a:spcAft>
          <a:spcPct val="0"/>
        </a:spcAft>
        <a:buChar char="–"/>
        <a:defRPr sz="1500">
          <a:solidFill>
            <a:schemeClr val="tx1"/>
          </a:solidFill>
          <a:latin typeface="+mj-lt"/>
          <a:ea typeface="Tahoma" pitchFamily="34" charset="0"/>
          <a:cs typeface="Tahoma" pitchFamily="34" charset="0"/>
        </a:defRPr>
      </a:lvl3pPr>
      <a:lvl4pPr marL="1527421" indent="-218203" algn="l" rtl="0" eaLnBrk="1" fontAlgn="base" hangingPunct="1">
        <a:spcBef>
          <a:spcPct val="20000"/>
        </a:spcBef>
        <a:spcAft>
          <a:spcPct val="0"/>
        </a:spcAft>
        <a:buChar char="–"/>
        <a:defRPr sz="1500">
          <a:solidFill>
            <a:schemeClr val="tx1"/>
          </a:solidFill>
          <a:latin typeface="+mj-lt"/>
          <a:ea typeface="Tahoma" pitchFamily="34" charset="0"/>
          <a:cs typeface="Tahoma" pitchFamily="34" charset="0"/>
        </a:defRPr>
      </a:lvl4pPr>
      <a:lvl5pPr marL="1963828" indent="-218203" algn="l" rtl="0" eaLnBrk="1" fontAlgn="base" hangingPunct="1">
        <a:spcBef>
          <a:spcPct val="20000"/>
        </a:spcBef>
        <a:spcAft>
          <a:spcPct val="0"/>
        </a:spcAft>
        <a:buChar char="–"/>
        <a:defRPr sz="1500">
          <a:solidFill>
            <a:schemeClr val="tx1"/>
          </a:solidFill>
          <a:latin typeface="+mj-lt"/>
          <a:ea typeface="Tahoma" pitchFamily="34" charset="0"/>
          <a:cs typeface="Tahoma" pitchFamily="34" charset="0"/>
        </a:defRPr>
      </a:lvl5pPr>
      <a:lvl6pPr marL="2400234" indent="-218203" algn="l" rtl="0" eaLnBrk="1" fontAlgn="base" hangingPunct="1">
        <a:spcBef>
          <a:spcPct val="20000"/>
        </a:spcBef>
        <a:spcAft>
          <a:spcPct val="0"/>
        </a:spcAft>
        <a:buChar char="–"/>
        <a:defRPr sz="1500">
          <a:solidFill>
            <a:srgbClr val="4D4D4D"/>
          </a:solidFill>
          <a:latin typeface="+mn-lt"/>
        </a:defRPr>
      </a:lvl6pPr>
      <a:lvl7pPr marL="2836640" indent="-218203" algn="l" rtl="0" eaLnBrk="1" fontAlgn="base" hangingPunct="1">
        <a:spcBef>
          <a:spcPct val="20000"/>
        </a:spcBef>
        <a:spcAft>
          <a:spcPct val="0"/>
        </a:spcAft>
        <a:buChar char="–"/>
        <a:defRPr sz="1500">
          <a:solidFill>
            <a:srgbClr val="4D4D4D"/>
          </a:solidFill>
          <a:latin typeface="+mn-lt"/>
        </a:defRPr>
      </a:lvl7pPr>
      <a:lvl8pPr marL="3273046" indent="-218203" algn="l" rtl="0" eaLnBrk="1" fontAlgn="base" hangingPunct="1">
        <a:spcBef>
          <a:spcPct val="20000"/>
        </a:spcBef>
        <a:spcAft>
          <a:spcPct val="0"/>
        </a:spcAft>
        <a:buChar char="–"/>
        <a:defRPr sz="1500">
          <a:solidFill>
            <a:srgbClr val="4D4D4D"/>
          </a:solidFill>
          <a:latin typeface="+mn-lt"/>
        </a:defRPr>
      </a:lvl8pPr>
      <a:lvl9pPr marL="3709452" indent="-218203" algn="l" rtl="0" eaLnBrk="1" fontAlgn="base" hangingPunct="1">
        <a:spcBef>
          <a:spcPct val="20000"/>
        </a:spcBef>
        <a:spcAft>
          <a:spcPct val="0"/>
        </a:spcAft>
        <a:buChar char="–"/>
        <a:defRPr sz="1500">
          <a:solidFill>
            <a:srgbClr val="4D4D4D"/>
          </a:solidFill>
          <a:latin typeface="+mn-lt"/>
        </a:defRPr>
      </a:lvl9pPr>
    </p:bodyStyle>
    <p:otherStyle>
      <a:defPPr>
        <a:defRPr lang="nb-NO"/>
      </a:defPPr>
      <a:lvl1pPr marL="0" algn="l" defTabSz="872812" rtl="0" eaLnBrk="1" latinLnBrk="0" hangingPunct="1">
        <a:defRPr sz="1714" kern="1200">
          <a:solidFill>
            <a:schemeClr val="tx1"/>
          </a:solidFill>
          <a:latin typeface="+mn-lt"/>
          <a:ea typeface="+mn-ea"/>
          <a:cs typeface="+mn-cs"/>
        </a:defRPr>
      </a:lvl1pPr>
      <a:lvl2pPr marL="436406" algn="l" defTabSz="872812" rtl="0" eaLnBrk="1" latinLnBrk="0" hangingPunct="1">
        <a:defRPr sz="1714" kern="1200">
          <a:solidFill>
            <a:schemeClr val="tx1"/>
          </a:solidFill>
          <a:latin typeface="+mn-lt"/>
          <a:ea typeface="+mn-ea"/>
          <a:cs typeface="+mn-cs"/>
        </a:defRPr>
      </a:lvl2pPr>
      <a:lvl3pPr marL="872812" algn="l" defTabSz="872812" rtl="0" eaLnBrk="1" latinLnBrk="0" hangingPunct="1">
        <a:defRPr sz="1714" kern="1200">
          <a:solidFill>
            <a:schemeClr val="tx1"/>
          </a:solidFill>
          <a:latin typeface="+mn-lt"/>
          <a:ea typeface="+mn-ea"/>
          <a:cs typeface="+mn-cs"/>
        </a:defRPr>
      </a:lvl3pPr>
      <a:lvl4pPr marL="1309218" algn="l" defTabSz="872812" rtl="0" eaLnBrk="1" latinLnBrk="0" hangingPunct="1">
        <a:defRPr sz="1714" kern="1200">
          <a:solidFill>
            <a:schemeClr val="tx1"/>
          </a:solidFill>
          <a:latin typeface="+mn-lt"/>
          <a:ea typeface="+mn-ea"/>
          <a:cs typeface="+mn-cs"/>
        </a:defRPr>
      </a:lvl4pPr>
      <a:lvl5pPr marL="1745624" algn="l" defTabSz="872812" rtl="0" eaLnBrk="1" latinLnBrk="0" hangingPunct="1">
        <a:defRPr sz="1714" kern="1200">
          <a:solidFill>
            <a:schemeClr val="tx1"/>
          </a:solidFill>
          <a:latin typeface="+mn-lt"/>
          <a:ea typeface="+mn-ea"/>
          <a:cs typeface="+mn-cs"/>
        </a:defRPr>
      </a:lvl5pPr>
      <a:lvl6pPr marL="2182031" algn="l" defTabSz="872812" rtl="0" eaLnBrk="1" latinLnBrk="0" hangingPunct="1">
        <a:defRPr sz="1714" kern="1200">
          <a:solidFill>
            <a:schemeClr val="tx1"/>
          </a:solidFill>
          <a:latin typeface="+mn-lt"/>
          <a:ea typeface="+mn-ea"/>
          <a:cs typeface="+mn-cs"/>
        </a:defRPr>
      </a:lvl6pPr>
      <a:lvl7pPr marL="2618437" algn="l" defTabSz="872812" rtl="0" eaLnBrk="1" latinLnBrk="0" hangingPunct="1">
        <a:defRPr sz="1714" kern="1200">
          <a:solidFill>
            <a:schemeClr val="tx1"/>
          </a:solidFill>
          <a:latin typeface="+mn-lt"/>
          <a:ea typeface="+mn-ea"/>
          <a:cs typeface="+mn-cs"/>
        </a:defRPr>
      </a:lvl7pPr>
      <a:lvl8pPr marL="3054843" algn="l" defTabSz="872812" rtl="0" eaLnBrk="1" latinLnBrk="0" hangingPunct="1">
        <a:defRPr sz="1714" kern="1200">
          <a:solidFill>
            <a:schemeClr val="tx1"/>
          </a:solidFill>
          <a:latin typeface="+mn-lt"/>
          <a:ea typeface="+mn-ea"/>
          <a:cs typeface="+mn-cs"/>
        </a:defRPr>
      </a:lvl8pPr>
      <a:lvl9pPr marL="3491249" algn="l" defTabSz="872812" rtl="0" eaLnBrk="1" latinLnBrk="0" hangingPunct="1">
        <a:defRPr sz="17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12487" y="1669560"/>
            <a:ext cx="8104868" cy="467511"/>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512487" y="2456019"/>
            <a:ext cx="8104868" cy="329157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564910" y="6122204"/>
            <a:ext cx="569429" cy="184666"/>
          </a:xfrm>
          <a:prstGeom prst="rect">
            <a:avLst/>
          </a:prstGeom>
        </p:spPr>
        <p:txBody>
          <a:bodyPr vert="horz" lIns="0" tIns="0" rIns="0" bIns="0" rtlCol="0" anchor="ctr">
            <a:normAutofit/>
          </a:bodyPr>
          <a:lstStyle>
            <a:lvl1pPr algn="l">
              <a:defRPr sz="435">
                <a:solidFill>
                  <a:schemeClr val="dk1"/>
                </a:solidFill>
              </a:defRPr>
            </a:lvl1pPr>
          </a:lstStyle>
          <a:p>
            <a:fld id="{C97EEEF2-39BD-418D-9AC6-2F051A6B4D0B}" type="datetime1">
              <a:rPr lang="nb-NO" smtClean="0"/>
              <a:t>22.03.2019</a:t>
            </a:fld>
            <a:endParaRPr lang="nb-NO"/>
          </a:p>
        </p:txBody>
      </p:sp>
      <p:sp>
        <p:nvSpPr>
          <p:cNvPr id="5" name="Plassholder for bunntekst 4"/>
          <p:cNvSpPr>
            <a:spLocks noGrp="1"/>
          </p:cNvSpPr>
          <p:nvPr>
            <p:ph type="ftr" sz="quarter" idx="3"/>
          </p:nvPr>
        </p:nvSpPr>
        <p:spPr>
          <a:xfrm>
            <a:off x="3274214" y="6122204"/>
            <a:ext cx="4745239" cy="184666"/>
          </a:xfrm>
          <a:prstGeom prst="rect">
            <a:avLst/>
          </a:prstGeom>
        </p:spPr>
        <p:txBody>
          <a:bodyPr vert="horz" lIns="0" tIns="0" rIns="0" bIns="0" rtlCol="0" anchor="ctr">
            <a:normAutofit/>
          </a:bodyPr>
          <a:lstStyle>
            <a:lvl1pPr algn="l">
              <a:defRPr sz="435" cap="all" baseline="0">
                <a:solidFill>
                  <a:schemeClr val="dk1"/>
                </a:solidFill>
              </a:defRPr>
            </a:lvl1pPr>
          </a:lstStyle>
          <a:p>
            <a:r>
              <a:rPr lang="nb-NO"/>
              <a:t>Endre bunntekst via menyen Sett inn -&gt; Topptekst/bunntekst</a:t>
            </a:r>
            <a:endParaRPr lang="nb-NO" dirty="0"/>
          </a:p>
        </p:txBody>
      </p:sp>
      <p:sp>
        <p:nvSpPr>
          <p:cNvPr id="6" name="Plassholder for lysbildenummer 5"/>
          <p:cNvSpPr>
            <a:spLocks noGrp="1"/>
          </p:cNvSpPr>
          <p:nvPr>
            <p:ph type="sldNum" sz="quarter" idx="4"/>
          </p:nvPr>
        </p:nvSpPr>
        <p:spPr>
          <a:xfrm>
            <a:off x="8385747" y="6122204"/>
            <a:ext cx="231608" cy="184666"/>
          </a:xfrm>
          <a:prstGeom prst="rect">
            <a:avLst/>
          </a:prstGeom>
        </p:spPr>
        <p:txBody>
          <a:bodyPr vert="horz" lIns="0" tIns="0" rIns="0" bIns="0" rtlCol="0" anchor="ctr">
            <a:normAutofit/>
          </a:bodyPr>
          <a:lstStyle>
            <a:lvl1pPr algn="r">
              <a:defRPr sz="435">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12487" y="683635"/>
            <a:ext cx="528656" cy="416906"/>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12488" y="6170432"/>
            <a:ext cx="1219604" cy="191842"/>
          </a:xfrm>
          <a:prstGeom prst="rect">
            <a:avLst/>
          </a:prstGeom>
        </p:spPr>
      </p:pic>
    </p:spTree>
    <p:extLst>
      <p:ext uri="{BB962C8B-B14F-4D97-AF65-F5344CB8AC3E}">
        <p14:creationId xmlns:p14="http://schemas.microsoft.com/office/powerpoint/2010/main" val="16214652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Lst>
  <p:hf sldNum="0" hdr="0" dt="0"/>
  <p:txStyles>
    <p:titleStyle>
      <a:lvl1pPr algn="l" defTabSz="514130" rtl="0" eaLnBrk="1" latinLnBrk="0" hangingPunct="1">
        <a:lnSpc>
          <a:spcPct val="90000"/>
        </a:lnSpc>
        <a:spcBef>
          <a:spcPct val="0"/>
        </a:spcBef>
        <a:buNone/>
        <a:defRPr sz="1898" b="1" kern="1200">
          <a:solidFill>
            <a:schemeClr val="tx1"/>
          </a:solidFill>
          <a:latin typeface="+mj-lt"/>
          <a:ea typeface="+mj-ea"/>
          <a:cs typeface="+mj-cs"/>
        </a:defRPr>
      </a:lvl1pPr>
    </p:titleStyle>
    <p:bodyStyle>
      <a:lvl1pPr marL="128532" indent="-128532" algn="l" defTabSz="514130" rtl="0" eaLnBrk="1" latinLnBrk="0" hangingPunct="1">
        <a:lnSpc>
          <a:spcPct val="100000"/>
        </a:lnSpc>
        <a:spcBef>
          <a:spcPts val="0"/>
        </a:spcBef>
        <a:spcAft>
          <a:spcPts val="395"/>
        </a:spcAft>
        <a:buClr>
          <a:schemeClr val="accent1"/>
        </a:buClr>
        <a:buFont typeface="Arial" panose="020B0604020202020204" pitchFamily="34" charset="0"/>
        <a:buChar char="•"/>
        <a:defRPr sz="1424" kern="1200">
          <a:solidFill>
            <a:schemeClr val="tx1"/>
          </a:solidFill>
          <a:latin typeface="+mn-lt"/>
          <a:ea typeface="+mn-ea"/>
          <a:cs typeface="+mn-cs"/>
        </a:defRPr>
      </a:lvl1pPr>
      <a:lvl2pPr marL="257065" indent="-128532" algn="l" defTabSz="514130" rtl="0" eaLnBrk="1" latinLnBrk="0" hangingPunct="1">
        <a:lnSpc>
          <a:spcPct val="100000"/>
        </a:lnSpc>
        <a:spcBef>
          <a:spcPts val="198"/>
        </a:spcBef>
        <a:buClr>
          <a:schemeClr val="accent1"/>
        </a:buClr>
        <a:buFont typeface="Arial" panose="020B0604020202020204" pitchFamily="34" charset="0"/>
        <a:buChar char="•"/>
        <a:defRPr sz="1265" kern="1200">
          <a:solidFill>
            <a:schemeClr val="tx1"/>
          </a:solidFill>
          <a:latin typeface="+mn-lt"/>
          <a:ea typeface="+mn-ea"/>
          <a:cs typeface="+mn-cs"/>
        </a:defRPr>
      </a:lvl2pPr>
      <a:lvl3pPr marL="385597" indent="-128532" algn="l" defTabSz="514130" rtl="0" eaLnBrk="1" latinLnBrk="0" hangingPunct="1">
        <a:lnSpc>
          <a:spcPct val="100000"/>
        </a:lnSpc>
        <a:spcBef>
          <a:spcPts val="198"/>
        </a:spcBef>
        <a:buClr>
          <a:schemeClr val="accent1"/>
        </a:buClr>
        <a:buFont typeface="Arial" panose="020B0604020202020204" pitchFamily="34" charset="0"/>
        <a:buChar char="•"/>
        <a:defRPr sz="1107" kern="1200">
          <a:solidFill>
            <a:schemeClr val="tx1"/>
          </a:solidFill>
          <a:latin typeface="+mn-lt"/>
          <a:ea typeface="+mn-ea"/>
          <a:cs typeface="+mn-cs"/>
        </a:defRPr>
      </a:lvl3pPr>
      <a:lvl4pPr marL="514130" indent="-128532" algn="l" defTabSz="514130" rtl="0" eaLnBrk="1" latinLnBrk="0" hangingPunct="1">
        <a:lnSpc>
          <a:spcPct val="100000"/>
        </a:lnSpc>
        <a:spcBef>
          <a:spcPts val="198"/>
        </a:spcBef>
        <a:buClr>
          <a:schemeClr val="accent1"/>
        </a:buClr>
        <a:buFont typeface="Arial" panose="020B0604020202020204" pitchFamily="34" charset="0"/>
        <a:buChar char="•"/>
        <a:defRPr sz="949" kern="1200">
          <a:solidFill>
            <a:schemeClr val="tx1"/>
          </a:solidFill>
          <a:latin typeface="+mn-lt"/>
          <a:ea typeface="+mn-ea"/>
          <a:cs typeface="+mn-cs"/>
        </a:defRPr>
      </a:lvl4pPr>
      <a:lvl5pPr marL="642662" indent="-128532" algn="l" defTabSz="514130" rtl="0" eaLnBrk="1" latinLnBrk="0" hangingPunct="1">
        <a:lnSpc>
          <a:spcPct val="100000"/>
        </a:lnSpc>
        <a:spcBef>
          <a:spcPts val="198"/>
        </a:spcBef>
        <a:buClr>
          <a:schemeClr val="accent1"/>
        </a:buClr>
        <a:buFont typeface="Arial" panose="020B0604020202020204" pitchFamily="34" charset="0"/>
        <a:buChar char="•"/>
        <a:defRPr sz="791" kern="1200">
          <a:solidFill>
            <a:schemeClr val="tx1"/>
          </a:solidFill>
          <a:latin typeface="+mn-lt"/>
          <a:ea typeface="+mn-ea"/>
          <a:cs typeface="+mn-cs"/>
        </a:defRPr>
      </a:lvl5pPr>
      <a:lvl6pPr marL="1413856" indent="-128532" algn="l" defTabSz="51413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0921" indent="-128532" algn="l" defTabSz="51413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7985" indent="-128532" algn="l" defTabSz="51413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050" indent="-128532" algn="l" defTabSz="51413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b-NO"/>
      </a:defPPr>
      <a:lvl1pPr marL="0" algn="l" defTabSz="514130" rtl="0" eaLnBrk="1" latinLnBrk="0" hangingPunct="1">
        <a:defRPr sz="1013" kern="1200">
          <a:solidFill>
            <a:schemeClr val="tx1"/>
          </a:solidFill>
          <a:latin typeface="+mn-lt"/>
          <a:ea typeface="+mn-ea"/>
          <a:cs typeface="+mn-cs"/>
        </a:defRPr>
      </a:lvl1pPr>
      <a:lvl2pPr marL="257065" algn="l" defTabSz="514130" rtl="0" eaLnBrk="1" latinLnBrk="0" hangingPunct="1">
        <a:defRPr sz="1013" kern="1200">
          <a:solidFill>
            <a:schemeClr val="tx1"/>
          </a:solidFill>
          <a:latin typeface="+mn-lt"/>
          <a:ea typeface="+mn-ea"/>
          <a:cs typeface="+mn-cs"/>
        </a:defRPr>
      </a:lvl2pPr>
      <a:lvl3pPr marL="514130" algn="l" defTabSz="514130" rtl="0" eaLnBrk="1" latinLnBrk="0" hangingPunct="1">
        <a:defRPr sz="1013" kern="1200">
          <a:solidFill>
            <a:schemeClr val="tx1"/>
          </a:solidFill>
          <a:latin typeface="+mn-lt"/>
          <a:ea typeface="+mn-ea"/>
          <a:cs typeface="+mn-cs"/>
        </a:defRPr>
      </a:lvl3pPr>
      <a:lvl4pPr marL="771194" algn="l" defTabSz="514130" rtl="0" eaLnBrk="1" latinLnBrk="0" hangingPunct="1">
        <a:defRPr sz="1013" kern="1200">
          <a:solidFill>
            <a:schemeClr val="tx1"/>
          </a:solidFill>
          <a:latin typeface="+mn-lt"/>
          <a:ea typeface="+mn-ea"/>
          <a:cs typeface="+mn-cs"/>
        </a:defRPr>
      </a:lvl4pPr>
      <a:lvl5pPr marL="1028259" algn="l" defTabSz="514130" rtl="0" eaLnBrk="1" latinLnBrk="0" hangingPunct="1">
        <a:defRPr sz="1013" kern="1200">
          <a:solidFill>
            <a:schemeClr val="tx1"/>
          </a:solidFill>
          <a:latin typeface="+mn-lt"/>
          <a:ea typeface="+mn-ea"/>
          <a:cs typeface="+mn-cs"/>
        </a:defRPr>
      </a:lvl5pPr>
      <a:lvl6pPr marL="1285324" algn="l" defTabSz="514130" rtl="0" eaLnBrk="1" latinLnBrk="0" hangingPunct="1">
        <a:defRPr sz="1013" kern="1200">
          <a:solidFill>
            <a:schemeClr val="tx1"/>
          </a:solidFill>
          <a:latin typeface="+mn-lt"/>
          <a:ea typeface="+mn-ea"/>
          <a:cs typeface="+mn-cs"/>
        </a:defRPr>
      </a:lvl6pPr>
      <a:lvl7pPr marL="1542389" algn="l" defTabSz="514130" rtl="0" eaLnBrk="1" latinLnBrk="0" hangingPunct="1">
        <a:defRPr sz="1013" kern="1200">
          <a:solidFill>
            <a:schemeClr val="tx1"/>
          </a:solidFill>
          <a:latin typeface="+mn-lt"/>
          <a:ea typeface="+mn-ea"/>
          <a:cs typeface="+mn-cs"/>
        </a:defRPr>
      </a:lvl7pPr>
      <a:lvl8pPr marL="1799453" algn="l" defTabSz="514130" rtl="0" eaLnBrk="1" latinLnBrk="0" hangingPunct="1">
        <a:defRPr sz="1013" kern="1200">
          <a:solidFill>
            <a:schemeClr val="tx1"/>
          </a:solidFill>
          <a:latin typeface="+mn-lt"/>
          <a:ea typeface="+mn-ea"/>
          <a:cs typeface="+mn-cs"/>
        </a:defRPr>
      </a:lvl8pPr>
      <a:lvl9pPr marL="2056518" algn="l" defTabSz="51413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1403648" y="776191"/>
            <a:ext cx="2213960" cy="18002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297D90"/>
              </a:solidFill>
              <a:effectLst/>
              <a:uLnTx/>
              <a:uFillTx/>
              <a:latin typeface="Arial"/>
              <a:ea typeface="+mn-ea"/>
              <a:cs typeface="+mn-cs"/>
            </a:endParaRPr>
          </a:p>
        </p:txBody>
      </p:sp>
      <p:sp>
        <p:nvSpPr>
          <p:cNvPr id="8" name="Picture Placeholder 7"/>
          <p:cNvSpPr>
            <a:spLocks noGrp="1"/>
          </p:cNvSpPr>
          <p:nvPr>
            <p:ph type="pic" sz="quarter" idx="16"/>
          </p:nvPr>
        </p:nvSpPr>
        <p:spPr/>
      </p:sp>
      <p:sp>
        <p:nvSpPr>
          <p:cNvPr id="2" name="Title 1"/>
          <p:cNvSpPr>
            <a:spLocks noGrp="1"/>
          </p:cNvSpPr>
          <p:nvPr>
            <p:ph type="title"/>
          </p:nvPr>
        </p:nvSpPr>
        <p:spPr>
          <a:xfrm>
            <a:off x="683568" y="4602791"/>
            <a:ext cx="8104868" cy="1519413"/>
          </a:xfrm>
        </p:spPr>
        <p:txBody>
          <a:bodyPr>
            <a:normAutofit fontScale="90000"/>
          </a:bodyPr>
          <a:lstStyle/>
          <a:p>
            <a:pPr>
              <a:lnSpc>
                <a:spcPct val="107000"/>
              </a:lnSpc>
              <a:spcAft>
                <a:spcPts val="800"/>
              </a:spcAft>
            </a:pPr>
            <a:r>
              <a:rPr lang="nb-NO" sz="3200" dirty="0" smtClean="0"/>
              <a:t/>
            </a:r>
            <a:br>
              <a:rPr lang="nb-NO" sz="3200" dirty="0" smtClean="0"/>
            </a:br>
            <a:r>
              <a:rPr lang="nb-NO" sz="3200" dirty="0" smtClean="0"/>
              <a:t/>
            </a:r>
            <a:br>
              <a:rPr lang="nb-NO" sz="3200" dirty="0" smtClean="0"/>
            </a:br>
            <a:r>
              <a:rPr lang="nb-NO" sz="2000" b="0" dirty="0" smtClean="0"/>
              <a:t>Mal for gevinstplan v2_0 - september 2017</a:t>
            </a:r>
            <a:br>
              <a:rPr lang="nb-NO" sz="2000" b="0" dirty="0" smtClean="0"/>
            </a:br>
            <a:r>
              <a:rPr lang="nb-NO" sz="3200" b="0" dirty="0" smtClean="0"/>
              <a:t/>
            </a:r>
            <a:br>
              <a:rPr lang="nb-NO" sz="3200" b="0" dirty="0" smtClean="0"/>
            </a:br>
            <a:r>
              <a:rPr lang="nb-NO" sz="1600" b="0" i="1" dirty="0" smtClean="0">
                <a:latin typeface="Calibri" panose="020F0502020204030204" pitchFamily="34" charset="0"/>
                <a:ea typeface="Calibri" panose="020F0502020204030204" pitchFamily="34" charset="0"/>
                <a:cs typeface="Times New Roman" panose="02020603050405020304" pitchFamily="18" charset="0"/>
              </a:rPr>
              <a:t>Gevinstplanlegging </a:t>
            </a:r>
            <a:r>
              <a:rPr lang="nb-NO" sz="1600" b="0" i="1" dirty="0">
                <a:latin typeface="Calibri" panose="020F0502020204030204" pitchFamily="34" charset="0"/>
                <a:ea typeface="Calibri" panose="020F0502020204030204" pitchFamily="34" charset="0"/>
                <a:cs typeface="Times New Roman" panose="02020603050405020304" pitchFamily="18" charset="0"/>
              </a:rPr>
              <a:t>og -</a:t>
            </a:r>
            <a:r>
              <a:rPr lang="nb-NO" sz="1600" b="0" i="1" dirty="0" smtClean="0">
                <a:latin typeface="Calibri" panose="020F0502020204030204" pitchFamily="34" charset="0"/>
                <a:ea typeface="Calibri" panose="020F0502020204030204" pitchFamily="34" charset="0"/>
                <a:cs typeface="Times New Roman" panose="02020603050405020304" pitchFamily="18" charset="0"/>
              </a:rPr>
              <a:t>styring </a:t>
            </a:r>
            <a:r>
              <a:rPr lang="nb-NO" sz="1600" b="0" i="1" dirty="0">
                <a:latin typeface="Calibri" panose="020F0502020204030204" pitchFamily="34" charset="0"/>
                <a:ea typeface="Calibri" panose="020F0502020204030204" pitchFamily="34" charset="0"/>
                <a:cs typeface="Times New Roman" panose="02020603050405020304" pitchFamily="18" charset="0"/>
              </a:rPr>
              <a:t>handler om å få noe igjen for strevet når vi gjennomfører prosjekter. Det viktigste med et prosjekt er at det skal være til nytte og gi gevinster i linjen. </a:t>
            </a:r>
            <a:r>
              <a:rPr lang="nb-NO" sz="1600" b="0" i="1" dirty="0" smtClean="0">
                <a:latin typeface="Calibri" panose="020F0502020204030204" pitchFamily="34" charset="0"/>
                <a:ea typeface="Calibri" panose="020F0502020204030204" pitchFamily="34" charset="0"/>
                <a:cs typeface="Times New Roman" panose="02020603050405020304" pitchFamily="18" charset="0"/>
              </a:rPr>
              <a:t>Gevinststyring </a:t>
            </a:r>
            <a:r>
              <a:rPr lang="nb-NO" sz="1600" b="0" i="1" dirty="0">
                <a:latin typeface="Calibri" panose="020F0502020204030204" pitchFamily="34" charset="0"/>
                <a:ea typeface="Calibri" panose="020F0502020204030204" pitchFamily="34" charset="0"/>
                <a:cs typeface="Times New Roman" panose="02020603050405020304" pitchFamily="18" charset="0"/>
              </a:rPr>
              <a:t>er kunsten å sørge for at gevinstene som var forventet av et prosjekt faktisk blir hentet ut og kommer til nytte. Dette krever et helhetlig og systematisk arbeid som involverer både prosjekt og linjeorganisasjon. </a:t>
            </a:r>
            <a:r>
              <a:rPr lang="nb-NO" sz="1600" b="0" i="1" dirty="0" smtClean="0">
                <a:latin typeface="Calibri" panose="020F0502020204030204" pitchFamily="34" charset="0"/>
                <a:ea typeface="Calibri" panose="020F0502020204030204" pitchFamily="34" charset="0"/>
                <a:cs typeface="Times New Roman" panose="02020603050405020304" pitchFamily="18" charset="0"/>
              </a:rPr>
              <a:t/>
            </a:r>
            <a:br>
              <a:rPr lang="nb-NO" sz="1600" b="0" i="1" dirty="0" smtClean="0">
                <a:latin typeface="Calibri" panose="020F0502020204030204" pitchFamily="34" charset="0"/>
                <a:ea typeface="Calibri" panose="020F0502020204030204" pitchFamily="34" charset="0"/>
                <a:cs typeface="Times New Roman" panose="02020603050405020304" pitchFamily="18" charset="0"/>
              </a:rPr>
            </a:br>
            <a:r>
              <a:rPr lang="nb-NO" sz="1600" b="0" i="1" dirty="0">
                <a:latin typeface="Calibri" panose="020F0502020204030204" pitchFamily="34" charset="0"/>
                <a:ea typeface="Calibri" panose="020F0502020204030204" pitchFamily="34" charset="0"/>
                <a:cs typeface="Times New Roman" panose="02020603050405020304" pitchFamily="18" charset="0"/>
              </a:rPr>
              <a:t/>
            </a:r>
            <a:br>
              <a:rPr lang="nb-NO" sz="1600" b="0" i="1" dirty="0">
                <a:latin typeface="Calibri" panose="020F0502020204030204" pitchFamily="34" charset="0"/>
                <a:ea typeface="Calibri" panose="020F0502020204030204" pitchFamily="34" charset="0"/>
                <a:cs typeface="Times New Roman" panose="02020603050405020304" pitchFamily="18" charset="0"/>
              </a:rPr>
            </a:br>
            <a:r>
              <a:rPr lang="nb-NO" sz="1600" b="0" i="1" dirty="0" smtClean="0">
                <a:latin typeface="Calibri" panose="020F0502020204030204" pitchFamily="34" charset="0"/>
                <a:ea typeface="Calibri" panose="020F0502020204030204" pitchFamily="34" charset="0"/>
                <a:cs typeface="Times New Roman" panose="02020603050405020304" pitchFamily="18" charset="0"/>
              </a:rPr>
              <a:t/>
            </a:r>
            <a:br>
              <a:rPr lang="nb-NO" sz="1600" b="0" i="1" dirty="0" smtClean="0">
                <a:latin typeface="Calibri" panose="020F0502020204030204" pitchFamily="34" charset="0"/>
                <a:ea typeface="Calibri" panose="020F0502020204030204" pitchFamily="34" charset="0"/>
                <a:cs typeface="Times New Roman" panose="02020603050405020304" pitchFamily="18" charset="0"/>
              </a:rPr>
            </a:br>
            <a:r>
              <a:rPr lang="nb-NO" sz="3200" b="0" dirty="0" smtClean="0"/>
              <a:t/>
            </a:r>
            <a:br>
              <a:rPr lang="nb-NO" sz="3200" b="0" dirty="0" smtClean="0"/>
            </a:br>
            <a:r>
              <a:rPr lang="nb-NO" sz="3200" b="0" dirty="0" smtClean="0"/>
              <a:t/>
            </a:r>
            <a:br>
              <a:rPr lang="nb-NO" sz="3200" b="0" dirty="0" smtClean="0"/>
            </a:br>
            <a:endParaRPr lang="nb-NO" sz="2000" b="0" dirty="0"/>
          </a:p>
        </p:txBody>
      </p:sp>
      <p:sp>
        <p:nvSpPr>
          <p:cNvPr id="4" name="Date Placeholder 3"/>
          <p:cNvSpPr>
            <a:spLocks noGrp="1"/>
          </p:cNvSpPr>
          <p:nvPr>
            <p:ph type="dt" sz="half" idx="10"/>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234AD-C2E6-48BC-A312-8B7637FEA7A2}" type="datetime1">
              <a:rPr kumimoji="0" lang="nb-NO" sz="1000" b="0" i="0" u="none" strike="noStrike" kern="1200" cap="all"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22.03.2019</a:t>
            </a:fld>
            <a:endParaRPr kumimoji="0" lang="nb-NO" sz="1000" b="0" i="0" u="none" strike="noStrike" kern="1200" cap="all" spc="0" normalizeH="0" baseline="0" noProof="0" dirty="0">
              <a:ln>
                <a:noFill/>
              </a:ln>
              <a:solidFill>
                <a:prstClr val="black"/>
              </a:solidFill>
              <a:effectLst/>
              <a:uLnTx/>
              <a:uFillTx/>
              <a:latin typeface="Arial"/>
              <a:ea typeface="+mn-ea"/>
              <a:cs typeface="+mn-cs"/>
            </a:endParaRPr>
          </a:p>
        </p:txBody>
      </p:sp>
      <p:sp>
        <p:nvSpPr>
          <p:cNvPr id="3" name="Text Placeholder 2"/>
          <p:cNvSpPr>
            <a:spLocks noGrp="1"/>
          </p:cNvSpPr>
          <p:nvPr>
            <p:ph type="body" sz="quarter" idx="13"/>
          </p:nvPr>
        </p:nvSpPr>
        <p:spPr/>
        <p:txBody>
          <a:bodyPr/>
          <a:lstStyle/>
          <a:p>
            <a:endParaRPr lang="nb-NO"/>
          </a:p>
        </p:txBody>
      </p:sp>
      <p:sp>
        <p:nvSpPr>
          <p:cNvPr id="6" name="Text Placeholder 5"/>
          <p:cNvSpPr>
            <a:spLocks noGrp="1"/>
          </p:cNvSpPr>
          <p:nvPr>
            <p:ph type="body" idx="14"/>
          </p:nvPr>
        </p:nvSpPr>
        <p:spPr/>
        <p:txBody>
          <a:bodyPr/>
          <a:lstStyle/>
          <a:p>
            <a:endParaRPr lang="nb-NO"/>
          </a:p>
        </p:txBody>
      </p:sp>
      <p:sp>
        <p:nvSpPr>
          <p:cNvPr id="7" name="Text Placeholder 6"/>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415730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06" name="think-cell Slide" r:id="rId5" imgW="270" imgH="270" progId="TCLayout.ActiveDocument.1">
                  <p:embed/>
                </p:oleObj>
              </mc:Choice>
              <mc:Fallback>
                <p:oleObj name="think-cell Slide" r:id="rId5" imgW="270" imgH="270" progId="TCLayout.ActiveDocument.1">
                  <p:embed/>
                  <p:pic>
                    <p:nvPicPr>
                      <p:cNvPr id="9" name="Objec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p:cNvSpPr/>
          <p:nvPr/>
        </p:nvSpPr>
        <p:spPr>
          <a:xfrm>
            <a:off x="107504" y="52947"/>
            <a:ext cx="8784976" cy="36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smtClean="0">
                <a:ln>
                  <a:noFill/>
                </a:ln>
                <a:solidFill>
                  <a:srgbClr val="000000"/>
                </a:solidFill>
                <a:effectLst/>
                <a:uLnTx/>
                <a:uFillTx/>
                <a:latin typeface="Arial"/>
                <a:ea typeface="+mn-ea"/>
                <a:cs typeface="+mn-cs"/>
              </a:rPr>
              <a:t>GEVINSTPLAN</a:t>
            </a:r>
            <a:endParaRPr kumimoji="0" lang="nb-NO"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5"/>
          </p:nvPr>
        </p:nvSpPr>
        <p:spPr>
          <a:xfrm>
            <a:off x="257786" y="6719714"/>
            <a:ext cx="6119813" cy="936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nb-N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Group 965"/>
          <p:cNvGraphicFramePr>
            <a:graphicFrameLocks/>
          </p:cNvGraphicFramePr>
          <p:nvPr>
            <p:extLst/>
          </p:nvPr>
        </p:nvGraphicFramePr>
        <p:xfrm>
          <a:off x="197768" y="4209369"/>
          <a:ext cx="8694713" cy="2494261"/>
        </p:xfrm>
        <a:graphic>
          <a:graphicData uri="http://schemas.openxmlformats.org/drawingml/2006/table">
            <a:tbl>
              <a:tblPr/>
              <a:tblGrid>
                <a:gridCol w="1569560">
                  <a:extLst>
                    <a:ext uri="{9D8B030D-6E8A-4147-A177-3AD203B41FA5}">
                      <a16:colId xmlns:a16="http://schemas.microsoft.com/office/drawing/2014/main" val="20000"/>
                    </a:ext>
                  </a:extLst>
                </a:gridCol>
                <a:gridCol w="2751653">
                  <a:extLst>
                    <a:ext uri="{9D8B030D-6E8A-4147-A177-3AD203B41FA5}">
                      <a16:colId xmlns:a16="http://schemas.microsoft.com/office/drawing/2014/main" val="20002"/>
                    </a:ext>
                  </a:extLst>
                </a:gridCol>
                <a:gridCol w="1820518">
                  <a:extLst>
                    <a:ext uri="{9D8B030D-6E8A-4147-A177-3AD203B41FA5}">
                      <a16:colId xmlns:a16="http://schemas.microsoft.com/office/drawing/2014/main" val="20003"/>
                    </a:ext>
                  </a:extLst>
                </a:gridCol>
                <a:gridCol w="2552982">
                  <a:extLst>
                    <a:ext uri="{9D8B030D-6E8A-4147-A177-3AD203B41FA5}">
                      <a16:colId xmlns:a16="http://schemas.microsoft.com/office/drawing/2014/main" val="3366282368"/>
                    </a:ext>
                  </a:extLst>
                </a:gridCol>
              </a:tblGrid>
              <a:tr h="1075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cap="none" normalizeH="0" baseline="0" dirty="0" smtClean="0">
                          <a:ln>
                            <a:noFill/>
                          </a:ln>
                          <a:solidFill>
                            <a:schemeClr val="tx1"/>
                          </a:solidFill>
                          <a:effectLst/>
                          <a:latin typeface="+mj-lt"/>
                        </a:rPr>
                        <a:t>Gevinst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Måleindikator </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
                      </a:r>
                      <a:br>
                        <a:rPr lang="nb-NO" sz="1000" i="1" kern="1200" dirty="0" smtClean="0">
                          <a:solidFill>
                            <a:schemeClr val="tx1"/>
                          </a:solidFill>
                          <a:effectLst/>
                          <a:latin typeface="+mj-lt"/>
                          <a:ea typeface="Calibri" panose="020F0502020204030204" pitchFamily="34" charset="0"/>
                          <a:cs typeface="Times New Roman" panose="02020603050405020304" pitchFamily="18" charset="0"/>
                        </a:rPr>
                      </a:b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&lt;Eks: brukertilfredshet, antall henvendelser, antall administrative/vitenskapelig</a:t>
                      </a:r>
                      <a:r>
                        <a:rPr lang="nb-NO" sz="1000" i="1" kern="1200" baseline="0" dirty="0" smtClean="0">
                          <a:solidFill>
                            <a:schemeClr val="tx1"/>
                          </a:solidFill>
                          <a:effectLst/>
                          <a:latin typeface="+mj-lt"/>
                          <a:ea typeface="Calibri" panose="020F0502020204030204" pitchFamily="34" charset="0"/>
                          <a:cs typeface="Times New Roman" panose="02020603050405020304" pitchFamily="18" charset="0"/>
                        </a:rPr>
                        <a:t> ansatte, endring i budsjett/regnskap</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&gt;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Datakilde</a:t>
                      </a:r>
                    </a:p>
                    <a:p>
                      <a:pPr marL="0" marR="0" lvl="0" indent="0" algn="l" defTabSz="914400" rtl="0" eaLnBrk="0" fontAlgn="base" latinLnBrk="0" hangingPunct="0">
                        <a:lnSpc>
                          <a:spcPct val="100000"/>
                        </a:lnSpc>
                        <a:spcBef>
                          <a:spcPts val="0"/>
                        </a:spcBef>
                        <a:spcAft>
                          <a:spcPct val="0"/>
                        </a:spcAft>
                        <a:buClrTx/>
                        <a:buSzTx/>
                        <a:buFontTx/>
                        <a:buNone/>
                        <a:tabLst/>
                      </a:pP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&lt;Hvor henter man data fra? Eks: DBH, bruker-undersøkelse, statistikk som henvendelser pr epost, klikk på nettside, </a:t>
                      </a:r>
                      <a:r>
                        <a:rPr lang="nb-NO" sz="1000" i="1" kern="1200" dirty="0" err="1" smtClean="0">
                          <a:solidFill>
                            <a:schemeClr val="tx1"/>
                          </a:solidFill>
                          <a:effectLst/>
                          <a:latin typeface="+mj-lt"/>
                          <a:ea typeface="Calibri" panose="020F0502020204030204" pitchFamily="34" charset="0"/>
                          <a:cs typeface="Times New Roman" panose="02020603050405020304" pitchFamily="18" charset="0"/>
                        </a:rPr>
                        <a:t>osv</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&gt;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err="1" smtClean="0">
                          <a:ln>
                            <a:noFill/>
                          </a:ln>
                          <a:solidFill>
                            <a:schemeClr val="tx1"/>
                          </a:solidFill>
                          <a:effectLst/>
                          <a:latin typeface="+mj-lt"/>
                          <a:ea typeface="+mn-ea"/>
                          <a:cs typeface="+mn-cs"/>
                        </a:rPr>
                        <a:t>Evt</a:t>
                      </a:r>
                      <a:r>
                        <a:rPr kumimoji="0" lang="nb-NO" sz="1200" b="1" i="0" u="none" strike="noStrike" kern="1200" cap="none" normalizeH="0" baseline="0" dirty="0" smtClean="0">
                          <a:ln>
                            <a:noFill/>
                          </a:ln>
                          <a:solidFill>
                            <a:schemeClr val="tx1"/>
                          </a:solidFill>
                          <a:effectLst/>
                          <a:latin typeface="+mj-lt"/>
                          <a:ea typeface="+mn-ea"/>
                          <a:cs typeface="+mn-cs"/>
                        </a:rPr>
                        <a:t> kommentar</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1200" b="1" i="0" u="none" strike="noStrike" kern="1200" cap="none" normalizeH="0" baseline="0" dirty="0" smtClean="0">
                        <a:ln>
                          <a:noFill/>
                        </a:ln>
                        <a:solidFill>
                          <a:schemeClr val="tx1"/>
                        </a:solidFill>
                        <a:effectLst/>
                        <a:latin typeface="+mj-lt"/>
                        <a:ea typeface="+mn-ea"/>
                        <a:cs typeface="+mn-cs"/>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1"/>
                  </a:ext>
                </a:extLst>
              </a:tr>
              <a:tr h="36774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Sparte årsverk</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Antall årsverk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DBH</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71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Red. kostnader (eller økte inntekter/refusjoner)</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Kr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Budsjett/regnskap (Agresso)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71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Bedre kvalitet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Kvalitativ vurdering,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6569038"/>
                  </a:ext>
                </a:extLst>
              </a:tr>
              <a:tr h="3371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10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29486705"/>
                  </a:ext>
                </a:extLst>
              </a:tr>
            </a:tbl>
          </a:graphicData>
        </a:graphic>
      </p:graphicFrame>
      <p:sp>
        <p:nvSpPr>
          <p:cNvPr id="2" name="TextBox 1"/>
          <p:cNvSpPr txBox="1"/>
          <p:nvPr/>
        </p:nvSpPr>
        <p:spPr>
          <a:xfrm>
            <a:off x="5436096" y="3865454"/>
            <a:ext cx="14822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Realisering ikke startet</a:t>
            </a:r>
            <a:endParaRPr kumimoji="0" lang="nb-N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TextBox 16"/>
          <p:cNvSpPr txBox="1"/>
          <p:nvPr/>
        </p:nvSpPr>
        <p:spPr>
          <a:xfrm>
            <a:off x="7141544" y="3871485"/>
            <a:ext cx="100158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Status </a:t>
            </a:r>
            <a:r>
              <a:rPr kumimoji="0" lang="nb-NO" sz="10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ift</a:t>
            </a:r>
            <a:r>
              <a:rPr kumimoji="0" lang="nb-NO"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plan</a:t>
            </a:r>
            <a:endParaRPr kumimoji="0" lang="nb-NO"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782048799"/>
              </p:ext>
            </p:extLst>
          </p:nvPr>
        </p:nvGraphicFramePr>
        <p:xfrm>
          <a:off x="197768" y="755638"/>
          <a:ext cx="8694712" cy="2931970"/>
        </p:xfrm>
        <a:graphic>
          <a:graphicData uri="http://schemas.openxmlformats.org/drawingml/2006/table">
            <a:tbl>
              <a:tblPr/>
              <a:tblGrid>
                <a:gridCol w="1349896">
                  <a:extLst>
                    <a:ext uri="{9D8B030D-6E8A-4147-A177-3AD203B41FA5}">
                      <a16:colId xmlns:a16="http://schemas.microsoft.com/office/drawing/2014/main" val="1033812966"/>
                    </a:ext>
                  </a:extLst>
                </a:gridCol>
                <a:gridCol w="432048">
                  <a:extLst>
                    <a:ext uri="{9D8B030D-6E8A-4147-A177-3AD203B41FA5}">
                      <a16:colId xmlns:a16="http://schemas.microsoft.com/office/drawing/2014/main" val="939149313"/>
                    </a:ext>
                  </a:extLst>
                </a:gridCol>
                <a:gridCol w="478687">
                  <a:extLst>
                    <a:ext uri="{9D8B030D-6E8A-4147-A177-3AD203B41FA5}">
                      <a16:colId xmlns:a16="http://schemas.microsoft.com/office/drawing/2014/main" val="385824636"/>
                    </a:ext>
                  </a:extLst>
                </a:gridCol>
                <a:gridCol w="529425">
                  <a:extLst>
                    <a:ext uri="{9D8B030D-6E8A-4147-A177-3AD203B41FA5}">
                      <a16:colId xmlns:a16="http://schemas.microsoft.com/office/drawing/2014/main" val="2929601267"/>
                    </a:ext>
                  </a:extLst>
                </a:gridCol>
                <a:gridCol w="432048">
                  <a:extLst>
                    <a:ext uri="{9D8B030D-6E8A-4147-A177-3AD203B41FA5}">
                      <a16:colId xmlns:a16="http://schemas.microsoft.com/office/drawing/2014/main" val="1912471139"/>
                    </a:ext>
                  </a:extLst>
                </a:gridCol>
                <a:gridCol w="432048">
                  <a:extLst>
                    <a:ext uri="{9D8B030D-6E8A-4147-A177-3AD203B41FA5}">
                      <a16:colId xmlns:a16="http://schemas.microsoft.com/office/drawing/2014/main" val="986802179"/>
                    </a:ext>
                  </a:extLst>
                </a:gridCol>
                <a:gridCol w="504056">
                  <a:extLst>
                    <a:ext uri="{9D8B030D-6E8A-4147-A177-3AD203B41FA5}">
                      <a16:colId xmlns:a16="http://schemas.microsoft.com/office/drawing/2014/main" val="2322079117"/>
                    </a:ext>
                  </a:extLst>
                </a:gridCol>
                <a:gridCol w="2376264">
                  <a:extLst>
                    <a:ext uri="{9D8B030D-6E8A-4147-A177-3AD203B41FA5}">
                      <a16:colId xmlns:a16="http://schemas.microsoft.com/office/drawing/2014/main" val="2517209246"/>
                    </a:ext>
                  </a:extLst>
                </a:gridCol>
                <a:gridCol w="2160240">
                  <a:extLst>
                    <a:ext uri="{9D8B030D-6E8A-4147-A177-3AD203B41FA5}">
                      <a16:colId xmlns:a16="http://schemas.microsoft.com/office/drawing/2014/main" val="2429778868"/>
                    </a:ext>
                  </a:extLst>
                </a:gridCol>
              </a:tblGrid>
              <a:tr h="6129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cap="none" normalizeH="0" baseline="0" dirty="0" smtClean="0">
                          <a:ln>
                            <a:noFill/>
                          </a:ln>
                          <a:solidFill>
                            <a:schemeClr val="tx1"/>
                          </a:solidFill>
                          <a:effectLst/>
                          <a:latin typeface="+mj-lt"/>
                        </a:rPr>
                        <a:t>Gevinst</a:t>
                      </a:r>
                    </a:p>
                    <a:p>
                      <a:pPr marL="0" marR="0" lvl="0" indent="0" algn="l" defTabSz="914400" rtl="0" eaLnBrk="0" fontAlgn="base" latinLnBrk="0" hangingPunct="0">
                        <a:lnSpc>
                          <a:spcPct val="100000"/>
                        </a:lnSpc>
                        <a:spcBef>
                          <a:spcPct val="20000"/>
                        </a:spcBef>
                        <a:spcAft>
                          <a:spcPct val="0"/>
                        </a:spcAft>
                        <a:buClrTx/>
                        <a:buSzTx/>
                        <a:buFontTx/>
                        <a:buNone/>
                        <a:tabLst/>
                      </a:pP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&lt;Beskriv gevinstene fra prosjektet&gt;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2017</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2018</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
                      </a:r>
                      <a:br>
                        <a:rPr lang="nb-NO" sz="1000" i="1" kern="1200" dirty="0" smtClean="0">
                          <a:solidFill>
                            <a:schemeClr val="tx1"/>
                          </a:solidFill>
                          <a:effectLst/>
                          <a:latin typeface="+mj-lt"/>
                          <a:ea typeface="Calibri" panose="020F0502020204030204" pitchFamily="34" charset="0"/>
                          <a:cs typeface="Times New Roman" panose="02020603050405020304" pitchFamily="18" charset="0"/>
                        </a:rPr>
                      </a:br>
                      <a:endParaRPr lang="nb-NO" sz="1000" i="1" kern="1200" dirty="0" smtClean="0">
                        <a:solidFill>
                          <a:schemeClr val="tx1"/>
                        </a:solidFill>
                        <a:effectLst/>
                        <a:latin typeface="+mj-lt"/>
                        <a:ea typeface="Calibri" panose="020F0502020204030204" pitchFamily="34" charset="0"/>
                        <a:cs typeface="Times New Roman" panose="02020603050405020304" pitchFamily="18"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n-lt"/>
                          <a:ea typeface="+mn-ea"/>
                          <a:cs typeface="+mn-cs"/>
                        </a:rPr>
                        <a:t>2019</a:t>
                      </a:r>
                      <a:endParaRPr kumimoji="0" lang="nb-NO" sz="1200" b="1" i="0" u="none" strike="noStrike" kern="1200" cap="none" normalizeH="0" baseline="0" dirty="0" smtClean="0">
                        <a:ln>
                          <a:noFill/>
                        </a:ln>
                        <a:solidFill>
                          <a:schemeClr val="tx1"/>
                        </a:solidFill>
                        <a:effectLst/>
                        <a:latin typeface="+mj-lt"/>
                        <a:ea typeface="+mn-ea"/>
                        <a:cs typeface="+mn-cs"/>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kumimoji="0" lang="nb-NO" sz="1200" b="1" i="0" u="none" strike="noStrike" kern="1200" cap="none" normalizeH="0" baseline="0" dirty="0" smtClean="0">
                          <a:ln>
                            <a:noFill/>
                          </a:ln>
                          <a:solidFill>
                            <a:schemeClr val="tx1"/>
                          </a:solidFill>
                          <a:effectLst/>
                          <a:latin typeface="+mn-lt"/>
                          <a:ea typeface="+mn-ea"/>
                          <a:cs typeface="+mn-cs"/>
                        </a:rPr>
                        <a:t>2020</a:t>
                      </a:r>
                    </a:p>
                    <a:p>
                      <a:pPr>
                        <a:lnSpc>
                          <a:spcPct val="100000"/>
                        </a:lnSpc>
                        <a:spcBef>
                          <a:spcPts val="288"/>
                        </a:spcBef>
                        <a:spcAft>
                          <a:spcPts val="0"/>
                        </a:spcAft>
                      </a:pPr>
                      <a:endParaRPr lang="nb-NO" sz="1000" i="1" kern="1200" dirty="0">
                        <a:solidFill>
                          <a:schemeClr val="tx1"/>
                        </a:solidFill>
                        <a:effectLst/>
                        <a:latin typeface="+mj-lt"/>
                        <a:ea typeface="Calibri" panose="020F0502020204030204" pitchFamily="34" charset="0"/>
                        <a:cs typeface="Times New Roman" panose="02020603050405020304" pitchFamily="18" charset="0"/>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2021</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2022</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Gevinstansvarlige på ledernivå</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Kommentar/ Status</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3280292375"/>
                  </a:ext>
                </a:extLst>
              </a:tr>
              <a:tr h="3951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Sparte årsverk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defRPr/>
                      </a:pPr>
                      <a:r>
                        <a:rPr kumimoji="0" lang="nb-NO" sz="1000" b="0" i="0" u="none" strike="noStrike" kern="1200" cap="none" normalizeH="0" baseline="0" dirty="0" smtClean="0">
                          <a:ln>
                            <a:noFill/>
                          </a:ln>
                          <a:solidFill>
                            <a:schemeClr val="tx1"/>
                          </a:solidFill>
                          <a:effectLst/>
                          <a:latin typeface="Arial" charset="0"/>
                          <a:ea typeface="+mn-ea"/>
                          <a:cs typeface="+mn-cs"/>
                        </a:rPr>
                        <a:t>&lt;spesifiser </a:t>
                      </a:r>
                      <a:r>
                        <a:rPr kumimoji="0" lang="nb-NO" sz="1000" b="0" i="0" u="none" strike="noStrike" kern="1200" cap="none" normalizeH="0" baseline="0" dirty="0" err="1" smtClean="0">
                          <a:ln>
                            <a:noFill/>
                          </a:ln>
                          <a:solidFill>
                            <a:schemeClr val="tx1"/>
                          </a:solidFill>
                          <a:effectLst/>
                          <a:latin typeface="Arial" charset="0"/>
                          <a:ea typeface="+mn-ea"/>
                          <a:cs typeface="+mn-cs"/>
                        </a:rPr>
                        <a:t>ansattegrupper</a:t>
                      </a:r>
                      <a:r>
                        <a:rPr kumimoji="0" lang="nb-NO" sz="1000" b="0" i="0" u="none" strike="noStrike" kern="1200" cap="none" normalizeH="0" baseline="0" dirty="0" smtClean="0">
                          <a:ln>
                            <a:noFill/>
                          </a:ln>
                          <a:solidFill>
                            <a:schemeClr val="tx1"/>
                          </a:solidFill>
                          <a:effectLst/>
                          <a:latin typeface="Arial" charset="0"/>
                          <a:ea typeface="+mn-ea"/>
                          <a:cs typeface="+mn-cs"/>
                        </a:rPr>
                        <a:t>, avdeling, seksjon, enhet&gt;</a:t>
                      </a: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7291349"/>
                  </a:ext>
                </a:extLst>
              </a:tr>
              <a:tr h="36774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Red. kostnader eller økte inntekter</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kr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kr</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kr</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kr</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56562729"/>
                  </a:ext>
                </a:extLst>
              </a:tr>
              <a:tr h="2644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Bedre kvalitet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43051228"/>
                  </a:ext>
                </a:extLst>
              </a:tr>
              <a:tr h="2644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err="1" smtClean="0">
                          <a:ln>
                            <a:noFill/>
                          </a:ln>
                          <a:solidFill>
                            <a:schemeClr val="tx1"/>
                          </a:solidFill>
                          <a:effectLst/>
                          <a:latin typeface="Arial" charset="0"/>
                          <a:ea typeface="+mn-ea"/>
                          <a:cs typeface="+mn-cs"/>
                        </a:rPr>
                        <a:t>Ihht</a:t>
                      </a:r>
                      <a:r>
                        <a:rPr kumimoji="0" lang="nb-NO" sz="1000" b="0" i="0" u="none" strike="noStrike" kern="1200" cap="none" normalizeH="0" baseline="0" dirty="0" smtClean="0">
                          <a:ln>
                            <a:noFill/>
                          </a:ln>
                          <a:solidFill>
                            <a:schemeClr val="tx1"/>
                          </a:solidFill>
                          <a:effectLst/>
                          <a:latin typeface="Arial" charset="0"/>
                          <a:ea typeface="+mn-ea"/>
                          <a:cs typeface="+mn-cs"/>
                        </a:rPr>
                        <a:t> lover og regler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54853884"/>
                  </a:ext>
                </a:extLst>
              </a:tr>
              <a:tr h="2644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Bedre brukeropplevelse</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32135704"/>
                  </a:ext>
                </a:extLst>
              </a:tr>
              <a:tr h="2644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Styrket samhandling på tvers av org. og fag</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88448"/>
                  </a:ext>
                </a:extLst>
              </a:tr>
              <a:tr h="2644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Annet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6226963"/>
                  </a:ext>
                </a:extLst>
              </a:tr>
            </a:tbl>
          </a:graphicData>
        </a:graphic>
      </p:graphicFrame>
      <p:sp>
        <p:nvSpPr>
          <p:cNvPr id="20" name="TextBox 19"/>
          <p:cNvSpPr txBox="1"/>
          <p:nvPr/>
        </p:nvSpPr>
        <p:spPr>
          <a:xfrm>
            <a:off x="1970001" y="115455"/>
            <a:ext cx="702800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charset="0"/>
                <a:ea typeface="+mn-ea"/>
                <a:cs typeface="+mn-cs"/>
              </a:rPr>
              <a:t>&lt;Prosjektnavn, </a:t>
            </a:r>
            <a:r>
              <a:rPr kumimoji="0" lang="nb-NO" sz="1200" b="0" i="0" u="none" strike="noStrike" kern="1200" cap="none" spc="0" normalizeH="0" baseline="0" noProof="0" dirty="0" smtClean="0">
                <a:ln>
                  <a:noFill/>
                </a:ln>
                <a:solidFill>
                  <a:srgbClr val="000000"/>
                </a:solidFill>
                <a:effectLst/>
                <a:uLnTx/>
                <a:uFillTx/>
                <a:latin typeface="Arial" charset="0"/>
                <a:ea typeface="+mn-ea"/>
                <a:cs typeface="+mn-cs"/>
              </a:rPr>
              <a:t>tjenesteområde&gt;       	</a:t>
            </a:r>
            <a:r>
              <a:rPr kumimoji="0" lang="nb-NO" sz="1200" b="0" i="0" u="none" strike="noStrike" kern="1200" cap="none" spc="0" normalizeH="0" baseline="0" noProof="0" dirty="0">
                <a:ln>
                  <a:noFill/>
                </a:ln>
                <a:solidFill>
                  <a:srgbClr val="000000"/>
                </a:solidFill>
                <a:effectLst/>
                <a:uLnTx/>
                <a:uFillTx/>
                <a:latin typeface="Arial" charset="0"/>
                <a:ea typeface="+mn-ea"/>
                <a:cs typeface="+mn-cs"/>
              </a:rPr>
              <a:t> &lt;</a:t>
            </a:r>
            <a:r>
              <a:rPr kumimoji="0" lang="nb-NO" sz="1200" b="0" i="0" u="none" strike="noStrike" kern="1200" cap="none" spc="0" normalizeH="0" baseline="0" noProof="0" dirty="0" err="1">
                <a:ln>
                  <a:noFill/>
                </a:ln>
                <a:solidFill>
                  <a:srgbClr val="000000"/>
                </a:solidFill>
                <a:effectLst/>
                <a:uLnTx/>
                <a:uFillTx/>
                <a:latin typeface="Arial" charset="0"/>
                <a:ea typeface="+mn-ea"/>
                <a:cs typeface="+mn-cs"/>
              </a:rPr>
              <a:t>dd.mm.åå</a:t>
            </a:r>
            <a:r>
              <a:rPr kumimoji="0" lang="nb-NO" sz="1200" b="0" i="0" u="none" strike="noStrike" kern="1200" cap="none" spc="0" normalizeH="0" baseline="0" noProof="0" dirty="0">
                <a:ln>
                  <a:noFill/>
                </a:ln>
                <a:solidFill>
                  <a:srgbClr val="000000"/>
                </a:solidFill>
                <a:effectLst/>
                <a:uLnTx/>
                <a:uFillTx/>
                <a:latin typeface="Arial" charset="0"/>
                <a:ea typeface="+mn-ea"/>
                <a:cs typeface="+mn-cs"/>
              </a:rPr>
              <a:t>&gt;</a:t>
            </a:r>
            <a:r>
              <a:rPr kumimoji="0" lang="nb-NO" sz="12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nb-NO"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6637434" y="149992"/>
            <a:ext cx="2292615"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1" i="0" u="none" strike="noStrike" kern="1200" cap="none" spc="0" normalizeH="0" baseline="0" noProof="0" dirty="0" smtClean="0">
                <a:ln>
                  <a:noFill/>
                </a:ln>
                <a:effectLst/>
                <a:uLnTx/>
                <a:uFillTx/>
                <a:latin typeface="Arial" panose="020B0604020202020204" pitchFamily="34" charset="0"/>
                <a:ea typeface="+mn-ea"/>
                <a:cs typeface="+mn-cs"/>
              </a:rPr>
              <a:t>Fylles ut i planleggingsfasen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dirty="0" smtClean="0">
                <a:ln>
                  <a:noFill/>
                </a:ln>
                <a:solidFill>
                  <a:srgbClr val="BBE0E3">
                    <a:lumMod val="75000"/>
                  </a:srgbClr>
                </a:solidFill>
                <a:effectLst/>
                <a:uLnTx/>
                <a:uFillTx/>
                <a:latin typeface="Arial" panose="020B0604020202020204" pitchFamily="34" charset="0"/>
                <a:ea typeface="+mn-ea"/>
                <a:cs typeface="+mn-cs"/>
              </a:rPr>
              <a:t>Administrasjon for framtida</a:t>
            </a:r>
            <a:endParaRPr kumimoji="0" lang="nb-NO" sz="1200" b="0" i="0" u="none" strike="noStrike" kern="1200" cap="none" spc="0" normalizeH="0" baseline="0" noProof="0" dirty="0">
              <a:ln>
                <a:noFill/>
              </a:ln>
              <a:solidFill>
                <a:srgbClr val="BBE0E3">
                  <a:lumMod val="75000"/>
                </a:srgbClr>
              </a:solidFill>
              <a:effectLst/>
              <a:uLnTx/>
              <a:uFillTx/>
              <a:latin typeface="Arial" panose="020B0604020202020204" pitchFamily="34" charset="0"/>
              <a:ea typeface="+mn-ea"/>
              <a:cs typeface="+mn-cs"/>
            </a:endParaRPr>
          </a:p>
        </p:txBody>
      </p:sp>
      <p:sp>
        <p:nvSpPr>
          <p:cNvPr id="8" name="TextBox 7"/>
          <p:cNvSpPr txBox="1"/>
          <p:nvPr/>
        </p:nvSpPr>
        <p:spPr>
          <a:xfrm>
            <a:off x="145463" y="432455"/>
            <a:ext cx="4794902"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Forventede gevinster som arbeidet/prosjektet vil gi for ulike interessenter: </a:t>
            </a:r>
            <a:endParaRPr kumimoji="0" lang="nb-NO"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Box 17"/>
          <p:cNvSpPr txBox="1"/>
          <p:nvPr/>
        </p:nvSpPr>
        <p:spPr>
          <a:xfrm>
            <a:off x="145463" y="3897187"/>
            <a:ext cx="182453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Måleindikator og datakilde:</a:t>
            </a:r>
            <a:endParaRPr kumimoji="0" lang="nb-NO"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Oval 15"/>
          <p:cNvSpPr/>
          <p:nvPr/>
        </p:nvSpPr>
        <p:spPr>
          <a:xfrm>
            <a:off x="8130418" y="3884113"/>
            <a:ext cx="203085" cy="1919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p:cNvSpPr/>
          <p:nvPr/>
        </p:nvSpPr>
        <p:spPr>
          <a:xfrm>
            <a:off x="8726964" y="3916844"/>
            <a:ext cx="203085" cy="19195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p:cNvSpPr/>
          <p:nvPr/>
        </p:nvSpPr>
        <p:spPr>
          <a:xfrm>
            <a:off x="8413967" y="3907704"/>
            <a:ext cx="203085" cy="1919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p:cNvSpPr/>
          <p:nvPr/>
        </p:nvSpPr>
        <p:spPr>
          <a:xfrm>
            <a:off x="6842872" y="3892653"/>
            <a:ext cx="223393" cy="2111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0885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9" name="think-cell Slide" r:id="rId5" imgW="270" imgH="270" progId="TCLayout.ActiveDocument.1">
                  <p:embed/>
                </p:oleObj>
              </mc:Choice>
              <mc:Fallback>
                <p:oleObj name="think-cell Slide" r:id="rId5" imgW="270" imgH="270" progId="TCLayout.ActiveDocument.1">
                  <p:embed/>
                  <p:pic>
                    <p:nvPicPr>
                      <p:cNvPr id="9" name="Objec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p:cNvSpPr/>
          <p:nvPr/>
        </p:nvSpPr>
        <p:spPr>
          <a:xfrm>
            <a:off x="138839" y="20035"/>
            <a:ext cx="2993001" cy="4075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smtClean="0">
                <a:ln>
                  <a:noFill/>
                </a:ln>
                <a:solidFill>
                  <a:srgbClr val="000000"/>
                </a:solidFill>
                <a:effectLst/>
                <a:uLnTx/>
                <a:uFillTx/>
                <a:latin typeface="Arial"/>
                <a:ea typeface="+mn-ea"/>
                <a:cs typeface="+mn-cs"/>
              </a:rPr>
              <a:t>GEVINSTPLAN  eksempel</a:t>
            </a:r>
            <a:endParaRPr kumimoji="0" lang="nb-NO"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Date Placeholder 2"/>
          <p:cNvSpPr>
            <a:spLocks noGrp="1"/>
          </p:cNvSpPr>
          <p:nvPr>
            <p:ph type="dt" sz="half" idx="14"/>
          </p:nvPr>
        </p:nvSpPr>
        <p:spPr>
          <a:xfrm>
            <a:off x="5220071" y="6719714"/>
            <a:ext cx="1041023" cy="936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071" b="0" i="0" u="none" strike="noStrike" kern="1200" cap="none" spc="0" normalizeH="0" baseline="0" noProof="0" dirty="0">
              <a:ln>
                <a:noFill/>
              </a:ln>
              <a:solidFill>
                <a:srgbClr val="999999"/>
              </a:solidFill>
              <a:effectLst/>
              <a:uLnTx/>
              <a:uFillTx/>
              <a:latin typeface="Arial" pitchFamily="34" charset="0"/>
              <a:ea typeface="+mn-ea"/>
              <a:cs typeface="+mn-cs"/>
            </a:endParaRPr>
          </a:p>
        </p:txBody>
      </p:sp>
      <p:sp>
        <p:nvSpPr>
          <p:cNvPr id="4" name="Footer Placeholder 3"/>
          <p:cNvSpPr>
            <a:spLocks noGrp="1"/>
          </p:cNvSpPr>
          <p:nvPr>
            <p:ph type="ftr" sz="quarter" idx="15"/>
          </p:nvPr>
        </p:nvSpPr>
        <p:spPr>
          <a:xfrm>
            <a:off x="257786" y="6719714"/>
            <a:ext cx="6119813" cy="9366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nb-N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Group 965"/>
          <p:cNvGraphicFramePr>
            <a:graphicFrameLocks/>
          </p:cNvGraphicFramePr>
          <p:nvPr>
            <p:extLst/>
          </p:nvPr>
        </p:nvGraphicFramePr>
        <p:xfrm>
          <a:off x="170174" y="4400961"/>
          <a:ext cx="8722306" cy="2318583"/>
        </p:xfrm>
        <a:graphic>
          <a:graphicData uri="http://schemas.openxmlformats.org/drawingml/2006/table">
            <a:tbl>
              <a:tblPr/>
              <a:tblGrid>
                <a:gridCol w="1574541">
                  <a:extLst>
                    <a:ext uri="{9D8B030D-6E8A-4147-A177-3AD203B41FA5}">
                      <a16:colId xmlns:a16="http://schemas.microsoft.com/office/drawing/2014/main" val="20000"/>
                    </a:ext>
                  </a:extLst>
                </a:gridCol>
                <a:gridCol w="2760386">
                  <a:extLst>
                    <a:ext uri="{9D8B030D-6E8A-4147-A177-3AD203B41FA5}">
                      <a16:colId xmlns:a16="http://schemas.microsoft.com/office/drawing/2014/main" val="20002"/>
                    </a:ext>
                  </a:extLst>
                </a:gridCol>
                <a:gridCol w="1826295">
                  <a:extLst>
                    <a:ext uri="{9D8B030D-6E8A-4147-A177-3AD203B41FA5}">
                      <a16:colId xmlns:a16="http://schemas.microsoft.com/office/drawing/2014/main" val="20003"/>
                    </a:ext>
                  </a:extLst>
                </a:gridCol>
                <a:gridCol w="2561084">
                  <a:extLst>
                    <a:ext uri="{9D8B030D-6E8A-4147-A177-3AD203B41FA5}">
                      <a16:colId xmlns:a16="http://schemas.microsoft.com/office/drawing/2014/main" val="3366282368"/>
                    </a:ext>
                  </a:extLst>
                </a:gridCol>
              </a:tblGrid>
              <a:tr h="107544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cap="none" normalizeH="0" baseline="0" dirty="0" smtClean="0">
                          <a:ln>
                            <a:noFill/>
                          </a:ln>
                          <a:solidFill>
                            <a:schemeClr val="tx1"/>
                          </a:solidFill>
                          <a:effectLst/>
                          <a:latin typeface="+mj-lt"/>
                        </a:rPr>
                        <a:t>Gevinst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Måleindikator </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
                      </a:r>
                      <a:br>
                        <a:rPr lang="nb-NO" sz="1000" i="1" kern="1200" dirty="0" smtClean="0">
                          <a:solidFill>
                            <a:schemeClr val="tx1"/>
                          </a:solidFill>
                          <a:effectLst/>
                          <a:latin typeface="+mj-lt"/>
                          <a:ea typeface="Calibri" panose="020F0502020204030204" pitchFamily="34" charset="0"/>
                          <a:cs typeface="Times New Roman" panose="02020603050405020304" pitchFamily="18" charset="0"/>
                        </a:rPr>
                      </a:b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&lt;Eks: brukertilfredshet, antall henvendelser, antall administrative/vitenskapelig</a:t>
                      </a:r>
                      <a:r>
                        <a:rPr lang="nb-NO" sz="1000" i="1" kern="1200" baseline="0" dirty="0" smtClean="0">
                          <a:solidFill>
                            <a:schemeClr val="tx1"/>
                          </a:solidFill>
                          <a:effectLst/>
                          <a:latin typeface="+mj-lt"/>
                          <a:ea typeface="Calibri" panose="020F0502020204030204" pitchFamily="34" charset="0"/>
                          <a:cs typeface="Times New Roman" panose="02020603050405020304" pitchFamily="18" charset="0"/>
                        </a:rPr>
                        <a:t> ansatte, endring i budsjett/regnskap</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&gt;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Datakilde</a:t>
                      </a:r>
                    </a:p>
                    <a:p>
                      <a:pPr marL="0" marR="0" lvl="0" indent="0" algn="l" defTabSz="914400" rtl="0" eaLnBrk="0" fontAlgn="base" latinLnBrk="0" hangingPunct="0">
                        <a:lnSpc>
                          <a:spcPct val="100000"/>
                        </a:lnSpc>
                        <a:spcBef>
                          <a:spcPts val="0"/>
                        </a:spcBef>
                        <a:spcAft>
                          <a:spcPct val="0"/>
                        </a:spcAft>
                        <a:buClrTx/>
                        <a:buSzTx/>
                        <a:buFontTx/>
                        <a:buNone/>
                        <a:tabLst/>
                      </a:pP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&lt;Hvor henter man data fra? Eks: DBH, bruker-undersøkelse, statistikk som henvendelser pr epost, klikk på nettside, </a:t>
                      </a:r>
                      <a:r>
                        <a:rPr lang="nb-NO" sz="1000" i="1" kern="1200" dirty="0" err="1" smtClean="0">
                          <a:solidFill>
                            <a:schemeClr val="tx1"/>
                          </a:solidFill>
                          <a:effectLst/>
                          <a:latin typeface="+mj-lt"/>
                          <a:ea typeface="Calibri" panose="020F0502020204030204" pitchFamily="34" charset="0"/>
                          <a:cs typeface="Times New Roman" panose="02020603050405020304" pitchFamily="18" charset="0"/>
                        </a:rPr>
                        <a:t>osv</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&gt;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Evt. kommentar</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1200" b="1" i="0" u="none" strike="noStrike" kern="1200" cap="none" normalizeH="0" baseline="0" dirty="0" smtClean="0">
                        <a:ln>
                          <a:noFill/>
                        </a:ln>
                        <a:solidFill>
                          <a:schemeClr val="tx1"/>
                        </a:solidFill>
                        <a:effectLst/>
                        <a:latin typeface="+mj-lt"/>
                        <a:ea typeface="+mn-ea"/>
                        <a:cs typeface="+mn-cs"/>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1"/>
                  </a:ext>
                </a:extLst>
              </a:tr>
              <a:tr h="36774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1" i="0" u="none" strike="noStrike" kern="1200" cap="none" normalizeH="0" baseline="0" dirty="0" smtClean="0">
                          <a:ln>
                            <a:noFill/>
                          </a:ln>
                          <a:solidFill>
                            <a:schemeClr val="tx1"/>
                          </a:solidFill>
                          <a:effectLst/>
                          <a:latin typeface="Arial" charset="0"/>
                          <a:ea typeface="+mn-ea"/>
                          <a:cs typeface="+mn-cs"/>
                        </a:rPr>
                        <a:t>Sparte årsverk</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Antall årsverk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DBH</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DBH inkluderer permisjoner slik at det speiler ikke reell arbeidsstokk, ref. også evt. virkemiddel utvidet åpning for permisjon.</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71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Red. kostnader (eller økte inntekter/refusjoner)</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71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Bedre kvalitet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0656903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42061764"/>
              </p:ext>
            </p:extLst>
          </p:nvPr>
        </p:nvGraphicFramePr>
        <p:xfrm>
          <a:off x="152598" y="652661"/>
          <a:ext cx="8960029" cy="2913856"/>
        </p:xfrm>
        <a:graphic>
          <a:graphicData uri="http://schemas.openxmlformats.org/drawingml/2006/table">
            <a:tbl>
              <a:tblPr/>
              <a:tblGrid>
                <a:gridCol w="1336904">
                  <a:extLst>
                    <a:ext uri="{9D8B030D-6E8A-4147-A177-3AD203B41FA5}">
                      <a16:colId xmlns:a16="http://schemas.microsoft.com/office/drawing/2014/main" val="1033812966"/>
                    </a:ext>
                  </a:extLst>
                </a:gridCol>
                <a:gridCol w="527335">
                  <a:extLst>
                    <a:ext uri="{9D8B030D-6E8A-4147-A177-3AD203B41FA5}">
                      <a16:colId xmlns:a16="http://schemas.microsoft.com/office/drawing/2014/main" val="939149313"/>
                    </a:ext>
                  </a:extLst>
                </a:gridCol>
                <a:gridCol w="500794">
                  <a:extLst>
                    <a:ext uri="{9D8B030D-6E8A-4147-A177-3AD203B41FA5}">
                      <a16:colId xmlns:a16="http://schemas.microsoft.com/office/drawing/2014/main" val="385824636"/>
                    </a:ext>
                  </a:extLst>
                </a:gridCol>
                <a:gridCol w="553876">
                  <a:extLst>
                    <a:ext uri="{9D8B030D-6E8A-4147-A177-3AD203B41FA5}">
                      <a16:colId xmlns:a16="http://schemas.microsoft.com/office/drawing/2014/main" val="2929601267"/>
                    </a:ext>
                  </a:extLst>
                </a:gridCol>
                <a:gridCol w="452002">
                  <a:extLst>
                    <a:ext uri="{9D8B030D-6E8A-4147-A177-3AD203B41FA5}">
                      <a16:colId xmlns:a16="http://schemas.microsoft.com/office/drawing/2014/main" val="1912471139"/>
                    </a:ext>
                  </a:extLst>
                </a:gridCol>
                <a:gridCol w="452002">
                  <a:extLst>
                    <a:ext uri="{9D8B030D-6E8A-4147-A177-3AD203B41FA5}">
                      <a16:colId xmlns:a16="http://schemas.microsoft.com/office/drawing/2014/main" val="986802179"/>
                    </a:ext>
                  </a:extLst>
                </a:gridCol>
                <a:gridCol w="527335">
                  <a:extLst>
                    <a:ext uri="{9D8B030D-6E8A-4147-A177-3AD203B41FA5}">
                      <a16:colId xmlns:a16="http://schemas.microsoft.com/office/drawing/2014/main" val="2322079117"/>
                    </a:ext>
                  </a:extLst>
                </a:gridCol>
                <a:gridCol w="2342038">
                  <a:extLst>
                    <a:ext uri="{9D8B030D-6E8A-4147-A177-3AD203B41FA5}">
                      <a16:colId xmlns:a16="http://schemas.microsoft.com/office/drawing/2014/main" val="2517209246"/>
                    </a:ext>
                  </a:extLst>
                </a:gridCol>
                <a:gridCol w="2267743">
                  <a:extLst>
                    <a:ext uri="{9D8B030D-6E8A-4147-A177-3AD203B41FA5}">
                      <a16:colId xmlns:a16="http://schemas.microsoft.com/office/drawing/2014/main" val="2429778868"/>
                    </a:ext>
                  </a:extLst>
                </a:gridCol>
              </a:tblGrid>
              <a:tr h="6129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cap="none" normalizeH="0" baseline="0" dirty="0" smtClean="0">
                          <a:ln>
                            <a:noFill/>
                          </a:ln>
                          <a:solidFill>
                            <a:schemeClr val="tx1"/>
                          </a:solidFill>
                          <a:effectLst/>
                          <a:latin typeface="+mj-lt"/>
                        </a:rPr>
                        <a:t>Gevinst</a:t>
                      </a:r>
                    </a:p>
                    <a:p>
                      <a:pPr marL="0" marR="0" lvl="0" indent="0" algn="l" defTabSz="914400" rtl="0" eaLnBrk="0" fontAlgn="base" latinLnBrk="0" hangingPunct="0">
                        <a:lnSpc>
                          <a:spcPct val="100000"/>
                        </a:lnSpc>
                        <a:spcBef>
                          <a:spcPct val="20000"/>
                        </a:spcBef>
                        <a:spcAft>
                          <a:spcPct val="0"/>
                        </a:spcAft>
                        <a:buClrTx/>
                        <a:buSzTx/>
                        <a:buFontTx/>
                        <a:buNone/>
                        <a:tabLst/>
                      </a:pP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&lt;Beskriv gevinstene fra prosjektet&gt;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2017</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j-lt"/>
                          <a:ea typeface="+mn-ea"/>
                          <a:cs typeface="+mn-cs"/>
                        </a:rPr>
                        <a:t>2018</a:t>
                      </a:r>
                      <a:r>
                        <a:rPr lang="nb-NO" sz="1000" i="1" kern="1200" dirty="0" smtClean="0">
                          <a:solidFill>
                            <a:schemeClr val="tx1"/>
                          </a:solidFill>
                          <a:effectLst/>
                          <a:latin typeface="+mj-lt"/>
                          <a:ea typeface="Calibri" panose="020F0502020204030204" pitchFamily="34" charset="0"/>
                          <a:cs typeface="Times New Roman" panose="02020603050405020304" pitchFamily="18" charset="0"/>
                        </a:rPr>
                        <a:t/>
                      </a:r>
                      <a:br>
                        <a:rPr lang="nb-NO" sz="1000" i="1" kern="1200" dirty="0" smtClean="0">
                          <a:solidFill>
                            <a:schemeClr val="tx1"/>
                          </a:solidFill>
                          <a:effectLst/>
                          <a:latin typeface="+mj-lt"/>
                          <a:ea typeface="Calibri" panose="020F0502020204030204" pitchFamily="34" charset="0"/>
                          <a:cs typeface="Times New Roman" panose="02020603050405020304" pitchFamily="18" charset="0"/>
                        </a:rPr>
                      </a:br>
                      <a:endParaRPr lang="nb-NO" sz="1000" i="1" kern="1200" dirty="0" smtClean="0">
                        <a:solidFill>
                          <a:schemeClr val="tx1"/>
                        </a:solidFill>
                        <a:effectLst/>
                        <a:latin typeface="+mj-lt"/>
                        <a:ea typeface="Calibri" panose="020F0502020204030204" pitchFamily="34" charset="0"/>
                        <a:cs typeface="Times New Roman" panose="02020603050405020304" pitchFamily="18"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200" b="1" i="0" u="none" strike="noStrike" kern="1200" cap="none" normalizeH="0" baseline="0" dirty="0" smtClean="0">
                          <a:ln>
                            <a:noFill/>
                          </a:ln>
                          <a:solidFill>
                            <a:schemeClr val="tx1"/>
                          </a:solidFill>
                          <a:effectLst/>
                          <a:latin typeface="+mn-lt"/>
                          <a:ea typeface="+mn-ea"/>
                          <a:cs typeface="+mn-cs"/>
                        </a:rPr>
                        <a:t>2019</a:t>
                      </a:r>
                      <a:endParaRPr kumimoji="0" lang="nb-NO" sz="1200" b="1" i="0" u="none" strike="noStrike" kern="1200" cap="none" normalizeH="0" baseline="0" dirty="0" smtClean="0">
                        <a:ln>
                          <a:noFill/>
                        </a:ln>
                        <a:solidFill>
                          <a:schemeClr val="tx1"/>
                        </a:solidFill>
                        <a:effectLst/>
                        <a:latin typeface="+mj-lt"/>
                        <a:ea typeface="+mn-ea"/>
                        <a:cs typeface="+mn-cs"/>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kumimoji="0" lang="nb-NO" sz="1200" b="1" i="0" u="none" strike="noStrike" kern="1200" cap="none" normalizeH="0" baseline="0" dirty="0" smtClean="0">
                          <a:ln>
                            <a:noFill/>
                          </a:ln>
                          <a:solidFill>
                            <a:schemeClr val="tx1"/>
                          </a:solidFill>
                          <a:effectLst/>
                          <a:latin typeface="+mn-lt"/>
                          <a:ea typeface="+mn-ea"/>
                          <a:cs typeface="+mn-cs"/>
                        </a:rPr>
                        <a:t>2020</a:t>
                      </a:r>
                    </a:p>
                    <a:p>
                      <a:pPr>
                        <a:lnSpc>
                          <a:spcPct val="100000"/>
                        </a:lnSpc>
                        <a:spcBef>
                          <a:spcPts val="288"/>
                        </a:spcBef>
                        <a:spcAft>
                          <a:spcPts val="0"/>
                        </a:spcAft>
                      </a:pPr>
                      <a:endParaRPr lang="nb-NO" sz="1000" i="1" kern="1200" dirty="0">
                        <a:solidFill>
                          <a:schemeClr val="tx1"/>
                        </a:solidFill>
                        <a:effectLst/>
                        <a:latin typeface="+mj-lt"/>
                        <a:ea typeface="Calibri" panose="020F0502020204030204" pitchFamily="34" charset="0"/>
                        <a:cs typeface="Times New Roman" panose="02020603050405020304" pitchFamily="18" charset="0"/>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2021</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2022</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Gevinstansvarlige på ledernivå</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Status </a:t>
                      </a:r>
                      <a:r>
                        <a:rPr kumimoji="0" lang="nb-NO" sz="1200" b="1" i="0" u="none" strike="noStrike" kern="1200" cap="none" normalizeH="0" baseline="0" dirty="0" err="1" smtClean="0">
                          <a:ln>
                            <a:noFill/>
                          </a:ln>
                          <a:solidFill>
                            <a:schemeClr val="tx1"/>
                          </a:solidFill>
                          <a:effectLst/>
                          <a:latin typeface="+mn-lt"/>
                          <a:ea typeface="+mn-ea"/>
                          <a:cs typeface="+mn-cs"/>
                        </a:rPr>
                        <a:t>ift</a:t>
                      </a:r>
                      <a:r>
                        <a:rPr kumimoji="0" lang="nb-NO" sz="1200" b="1" i="0" u="none" strike="noStrike" kern="1200" cap="none" normalizeH="0" baseline="0" dirty="0" smtClean="0">
                          <a:ln>
                            <a:noFill/>
                          </a:ln>
                          <a:solidFill>
                            <a:schemeClr val="tx1"/>
                          </a:solidFill>
                          <a:effectLst/>
                          <a:latin typeface="+mn-lt"/>
                          <a:ea typeface="+mn-ea"/>
                          <a:cs typeface="+mn-cs"/>
                        </a:rPr>
                        <a:t> gevinstrealisering</a:t>
                      </a:r>
                    </a:p>
                    <a:p>
                      <a:pPr>
                        <a:lnSpc>
                          <a:spcPct val="100000"/>
                        </a:lnSpc>
                        <a:spcBef>
                          <a:spcPts val="288"/>
                        </a:spcBef>
                        <a:spcAft>
                          <a:spcPts val="0"/>
                        </a:spcAft>
                      </a:pPr>
                      <a:r>
                        <a:rPr kumimoji="0" lang="nb-NO" sz="1200" b="1" i="0" u="none" strike="noStrike" kern="1200" cap="none" normalizeH="0" baseline="0" dirty="0" smtClean="0">
                          <a:ln>
                            <a:noFill/>
                          </a:ln>
                          <a:solidFill>
                            <a:schemeClr val="tx1"/>
                          </a:solidFill>
                          <a:effectLst/>
                          <a:latin typeface="+mn-lt"/>
                          <a:ea typeface="+mn-ea"/>
                          <a:cs typeface="+mn-cs"/>
                        </a:rPr>
                        <a:t>med kommentar (per 140917) </a:t>
                      </a:r>
                      <a:endParaRPr kumimoji="0" lang="nb-NO" sz="12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3280292375"/>
                  </a:ext>
                </a:extLst>
              </a:tr>
              <a:tr h="8272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1" i="0" u="none" strike="noStrike" kern="1200" cap="none" normalizeH="0" baseline="0" dirty="0" smtClean="0">
                          <a:ln>
                            <a:noFill/>
                          </a:ln>
                          <a:solidFill>
                            <a:schemeClr val="tx1"/>
                          </a:solidFill>
                          <a:effectLst/>
                          <a:latin typeface="Arial" charset="0"/>
                          <a:ea typeface="+mn-ea"/>
                          <a:cs typeface="+mn-cs"/>
                        </a:rPr>
                        <a:t>Sparte årsverk </a:t>
                      </a:r>
                      <a:r>
                        <a:rPr kumimoji="0" lang="nb-NO" sz="1000" b="0" i="0" u="none" strike="noStrike" kern="1200" cap="none" normalizeH="0" baseline="0" dirty="0" smtClean="0">
                          <a:ln>
                            <a:noFill/>
                          </a:ln>
                          <a:solidFill>
                            <a:schemeClr val="tx1"/>
                          </a:solidFill>
                          <a:effectLst/>
                          <a:latin typeface="Arial" charset="0"/>
                          <a:ea typeface="+mn-ea"/>
                          <a:cs typeface="+mn-cs"/>
                        </a:rPr>
                        <a:t>(lønn)</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-1</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Ledere med personalansvar for de som har </a:t>
                      </a:r>
                      <a:r>
                        <a:rPr kumimoji="0" lang="nb-NO" sz="1000" b="0" i="0" u="none" strike="noStrike" cap="none" normalizeH="0" baseline="0" dirty="0" err="1" smtClean="0">
                          <a:ln>
                            <a:noFill/>
                          </a:ln>
                          <a:solidFill>
                            <a:schemeClr val="tx1"/>
                          </a:solidFill>
                          <a:effectLst/>
                          <a:latin typeface="Arial" charset="0"/>
                        </a:rPr>
                        <a:t>puncet</a:t>
                      </a:r>
                      <a:r>
                        <a:rPr kumimoji="0" lang="nb-NO" sz="1000" b="0" i="0" u="none" strike="noStrike" cap="none" normalizeH="0" baseline="0" dirty="0" smtClean="0">
                          <a:ln>
                            <a:noFill/>
                          </a:ln>
                          <a:solidFill>
                            <a:schemeClr val="tx1"/>
                          </a:solidFill>
                          <a:effectLst/>
                          <a:latin typeface="Arial" charset="0"/>
                        </a:rPr>
                        <a:t> inn </a:t>
                      </a:r>
                      <a:r>
                        <a:rPr kumimoji="0" lang="nb-NO" sz="1000" b="0" i="0" u="none" strike="noStrike" cap="none" normalizeH="0" baseline="0" dirty="0" err="1" smtClean="0">
                          <a:ln>
                            <a:noFill/>
                          </a:ln>
                          <a:solidFill>
                            <a:schemeClr val="tx1"/>
                          </a:solidFill>
                          <a:effectLst/>
                          <a:latin typeface="Arial" charset="0"/>
                        </a:rPr>
                        <a:t>excelarkene</a:t>
                      </a:r>
                      <a:r>
                        <a:rPr kumimoji="0" lang="nb-NO" sz="1000" b="0" i="0" u="none" strike="noStrike" cap="none" normalizeH="0" baseline="0" dirty="0" smtClean="0">
                          <a:ln>
                            <a:noFill/>
                          </a:ln>
                          <a:solidFill>
                            <a:schemeClr val="tx1"/>
                          </a:solidFill>
                          <a:effectLst/>
                          <a:latin typeface="Arial" charset="0"/>
                        </a:rPr>
                        <a:t> på nytt.</a:t>
                      </a:r>
                    </a:p>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err="1" smtClean="0">
                          <a:ln>
                            <a:noFill/>
                          </a:ln>
                          <a:solidFill>
                            <a:schemeClr val="tx1"/>
                          </a:solidFill>
                          <a:effectLst/>
                          <a:latin typeface="Arial" charset="0"/>
                        </a:rPr>
                        <a:t>Økn-dir</a:t>
                      </a:r>
                      <a:r>
                        <a:rPr kumimoji="0" lang="nb-NO" sz="1000" b="0" i="0" u="none" strike="noStrike" cap="none" normalizeH="0" baseline="0" dirty="0" smtClean="0">
                          <a:ln>
                            <a:noFill/>
                          </a:ln>
                          <a:solidFill>
                            <a:schemeClr val="tx1"/>
                          </a:solidFill>
                          <a:effectLst/>
                          <a:latin typeface="Arial" charset="0"/>
                        </a:rPr>
                        <a:t>, HR-direktør, seksjonssjef HR og økonomi på fakultet og sentralt.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defRPr/>
                      </a:pPr>
                      <a:r>
                        <a:rPr kumimoji="0" lang="nb-NO" sz="1000" b="0" i="0" u="none" strike="noStrike" cap="none" normalizeH="0" baseline="0" dirty="0" smtClean="0">
                          <a:ln>
                            <a:noFill/>
                          </a:ln>
                          <a:solidFill>
                            <a:schemeClr val="tx1"/>
                          </a:solidFill>
                          <a:effectLst/>
                          <a:latin typeface="Arial" charset="0"/>
                        </a:rPr>
                        <a:t>Fordeler seg på økonomi og </a:t>
                      </a:r>
                      <a:r>
                        <a:rPr kumimoji="0" lang="nb-NO" sz="1000" b="0" i="0" u="none" strike="noStrike" cap="none" normalizeH="0" baseline="0" dirty="0" err="1" smtClean="0">
                          <a:ln>
                            <a:noFill/>
                          </a:ln>
                          <a:solidFill>
                            <a:schemeClr val="tx1"/>
                          </a:solidFill>
                          <a:effectLst/>
                          <a:latin typeface="Arial" charset="0"/>
                        </a:rPr>
                        <a:t>HR.Tatt</a:t>
                      </a:r>
                      <a:r>
                        <a:rPr kumimoji="0" lang="nb-NO" sz="1000" b="0" i="0" u="none" strike="noStrike" cap="none" normalizeH="0" baseline="0" dirty="0" smtClean="0">
                          <a:ln>
                            <a:noFill/>
                          </a:ln>
                          <a:solidFill>
                            <a:schemeClr val="tx1"/>
                          </a:solidFill>
                          <a:effectLst/>
                          <a:latin typeface="Arial" charset="0"/>
                        </a:rPr>
                        <a:t> høyde for i langtidsplan for 2018-2020. Men fremdeles noe manuell punching.</a:t>
                      </a:r>
                    </a:p>
                    <a:p>
                      <a:pPr marL="436406" marR="0" lvl="1"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7291349"/>
                  </a:ext>
                </a:extLst>
              </a:tr>
              <a:tr h="450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Bedre kvalitet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Noe</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All</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           Unngår dobbeltpunching</a:t>
                      </a:r>
                    </a:p>
                    <a:p>
                      <a:pPr marL="0" marR="0" lvl="0"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           og evt. feil. </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43051228"/>
                  </a:ext>
                </a:extLst>
              </a:tr>
              <a:tr h="5595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sz="1000" b="0" i="0" u="none" strike="noStrike" kern="1200" cap="none" normalizeH="0" baseline="0" dirty="0" smtClean="0">
                          <a:ln>
                            <a:noFill/>
                          </a:ln>
                          <a:solidFill>
                            <a:schemeClr val="tx1"/>
                          </a:solidFill>
                          <a:effectLst/>
                          <a:latin typeface="Arial" charset="0"/>
                          <a:ea typeface="+mn-ea"/>
                          <a:cs typeface="+mn-cs"/>
                        </a:rPr>
                        <a:t>Bedre brukeropplevelse</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Ja</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36406" marR="0" lvl="1" indent="0" algn="l" defTabSz="914400" rtl="0" eaLnBrk="0" fontAlgn="base" latinLnBrk="0" hangingPunct="0">
                        <a:lnSpc>
                          <a:spcPct val="100000"/>
                        </a:lnSpc>
                        <a:spcBef>
                          <a:spcPct val="20000"/>
                        </a:spcBef>
                        <a:spcAft>
                          <a:spcPct val="0"/>
                        </a:spcAft>
                        <a:buClrTx/>
                        <a:buSzTx/>
                        <a:buFont typeface="Arial"/>
                        <a:buNone/>
                        <a:tabLst/>
                      </a:pPr>
                      <a:r>
                        <a:rPr kumimoji="0" lang="nb-NO" sz="1000" b="0" i="0" u="none" strike="noStrike" cap="none" normalizeH="0" baseline="0" dirty="0" smtClean="0">
                          <a:ln>
                            <a:noFill/>
                          </a:ln>
                          <a:solidFill>
                            <a:schemeClr val="tx1"/>
                          </a:solidFill>
                          <a:effectLst/>
                          <a:latin typeface="Arial" charset="0"/>
                        </a:rPr>
                        <a:t>Spesielt gjennom bruk av DFØ-</a:t>
                      </a:r>
                      <a:r>
                        <a:rPr kumimoji="0" lang="nb-NO" sz="1000" b="0" i="0" u="none" strike="noStrike" cap="none" normalizeH="0" baseline="0" dirty="0" err="1" smtClean="0">
                          <a:ln>
                            <a:noFill/>
                          </a:ln>
                          <a:solidFill>
                            <a:schemeClr val="tx1"/>
                          </a:solidFill>
                          <a:effectLst/>
                          <a:latin typeface="Arial" charset="0"/>
                        </a:rPr>
                        <a:t>appen</a:t>
                      </a:r>
                      <a:r>
                        <a:rPr kumimoji="0" lang="nb-NO" sz="1000" b="0" i="0" u="none" strike="noStrike" cap="none" normalizeH="0" baseline="0" dirty="0" smtClean="0">
                          <a:ln>
                            <a:noFill/>
                          </a:ln>
                          <a:solidFill>
                            <a:schemeClr val="tx1"/>
                          </a:solidFill>
                          <a:effectLst/>
                          <a:latin typeface="Arial" charset="0"/>
                        </a:rPr>
                        <a:t> på smarttelefon. Men ikke alle ansatte bruker </a:t>
                      </a:r>
                      <a:r>
                        <a:rPr kumimoji="0" lang="nb-NO" sz="1000" b="0" i="0" u="none" strike="noStrike" cap="none" normalizeH="0" baseline="0" dirty="0" err="1" smtClean="0">
                          <a:ln>
                            <a:noFill/>
                          </a:ln>
                          <a:solidFill>
                            <a:schemeClr val="tx1"/>
                          </a:solidFill>
                          <a:effectLst/>
                          <a:latin typeface="Arial" charset="0"/>
                        </a:rPr>
                        <a:t>appen</a:t>
                      </a:r>
                      <a:r>
                        <a:rPr kumimoji="0" lang="nb-NO" sz="1000" b="0" i="0" u="none" strike="noStrike" cap="none" normalizeH="0" baseline="0" dirty="0" smtClean="0">
                          <a:ln>
                            <a:noFill/>
                          </a:ln>
                          <a:solidFill>
                            <a:schemeClr val="tx1"/>
                          </a:solidFill>
                          <a:effectLst/>
                          <a:latin typeface="Arial" charset="0"/>
                        </a:rPr>
                        <a:t> ennå. Dette jobbes det med.</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32135704"/>
                  </a:ext>
                </a:extLst>
              </a:tr>
            </a:tbl>
          </a:graphicData>
        </a:graphic>
      </p:graphicFrame>
      <p:sp>
        <p:nvSpPr>
          <p:cNvPr id="20" name="TextBox 19"/>
          <p:cNvSpPr txBox="1"/>
          <p:nvPr/>
        </p:nvSpPr>
        <p:spPr>
          <a:xfrm>
            <a:off x="3560067" y="79126"/>
            <a:ext cx="323126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nb-NO" sz="1200" dirty="0" smtClean="0">
                <a:solidFill>
                  <a:srgbClr val="000000"/>
                </a:solidFill>
                <a:latin typeface="Arial" charset="0"/>
              </a:rPr>
              <a:t>E-HR- prosjektet  (som ble avsluttet i 2016)</a:t>
            </a:r>
            <a:r>
              <a:rPr kumimoji="0" lang="nb-NO" sz="12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nb-NO"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b-NO" sz="12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nb-NO"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6791330" y="366176"/>
            <a:ext cx="2095445"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0" i="0" u="none" strike="noStrike" kern="1200" cap="none" spc="0" normalizeH="0" baseline="0" noProof="0" dirty="0" smtClean="0">
                <a:ln>
                  <a:noFill/>
                </a:ln>
                <a:solidFill>
                  <a:srgbClr val="BBE0E3">
                    <a:lumMod val="75000"/>
                  </a:srgbClr>
                </a:solidFill>
                <a:effectLst/>
                <a:uLnTx/>
                <a:uFillTx/>
                <a:latin typeface="Arial" panose="020B0604020202020204" pitchFamily="34" charset="0"/>
                <a:ea typeface="+mn-ea"/>
                <a:cs typeface="+mn-cs"/>
              </a:rPr>
              <a:t>Administrasjon for framtiden</a:t>
            </a:r>
            <a:endParaRPr kumimoji="0" lang="nb-NO" sz="1200" b="0" i="0" u="none" strike="noStrike" kern="1200" cap="none" spc="0" normalizeH="0" baseline="0" noProof="0" dirty="0">
              <a:ln>
                <a:noFill/>
              </a:ln>
              <a:solidFill>
                <a:srgbClr val="BBE0E3">
                  <a:lumMod val="75000"/>
                </a:srgbClr>
              </a:solidFill>
              <a:effectLst/>
              <a:uLnTx/>
              <a:uFillTx/>
              <a:latin typeface="Arial" panose="020B0604020202020204" pitchFamily="34" charset="0"/>
              <a:ea typeface="+mn-ea"/>
              <a:cs typeface="+mn-cs"/>
            </a:endParaRPr>
          </a:p>
        </p:txBody>
      </p:sp>
      <p:sp>
        <p:nvSpPr>
          <p:cNvPr id="8" name="TextBox 7"/>
          <p:cNvSpPr txBox="1"/>
          <p:nvPr/>
        </p:nvSpPr>
        <p:spPr>
          <a:xfrm>
            <a:off x="121333" y="389385"/>
            <a:ext cx="4794902"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Forventede gevinster som arbeidet/prosjektet vil gi for ulike interessenter: </a:t>
            </a:r>
            <a:endParaRPr kumimoji="0" lang="nb-NO"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Box 17"/>
          <p:cNvSpPr txBox="1"/>
          <p:nvPr/>
        </p:nvSpPr>
        <p:spPr>
          <a:xfrm>
            <a:off x="108982" y="4156525"/>
            <a:ext cx="1824538"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05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Måleindikator og datakilde</a:t>
            </a:r>
            <a:endParaRPr kumimoji="0" lang="nb-NO"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p:cNvSpPr txBox="1"/>
          <p:nvPr/>
        </p:nvSpPr>
        <p:spPr>
          <a:xfrm>
            <a:off x="7017366" y="3913768"/>
            <a:ext cx="1482232" cy="246221"/>
          </a:xfrm>
          <a:prstGeom prst="rect">
            <a:avLst/>
          </a:prstGeom>
          <a:noFill/>
        </p:spPr>
        <p:txBody>
          <a:bodyPr wrap="square" rtlCol="0">
            <a:spAutoFit/>
          </a:bodyPr>
          <a:lstStyle/>
          <a:p>
            <a:r>
              <a:rPr lang="nb-NO" sz="1000" dirty="0" smtClean="0"/>
              <a:t>Realisering ikke startet</a:t>
            </a:r>
            <a:endParaRPr lang="nb-NO" sz="1000" dirty="0"/>
          </a:p>
        </p:txBody>
      </p:sp>
      <p:sp>
        <p:nvSpPr>
          <p:cNvPr id="28" name="Oval 27"/>
          <p:cNvSpPr/>
          <p:nvPr/>
        </p:nvSpPr>
        <p:spPr>
          <a:xfrm>
            <a:off x="8067720" y="4190039"/>
            <a:ext cx="203085" cy="1919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Oval 28"/>
          <p:cNvSpPr/>
          <p:nvPr/>
        </p:nvSpPr>
        <p:spPr>
          <a:xfrm>
            <a:off x="8637360" y="4180546"/>
            <a:ext cx="203085" cy="19195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Oval 29"/>
          <p:cNvSpPr/>
          <p:nvPr/>
        </p:nvSpPr>
        <p:spPr>
          <a:xfrm>
            <a:off x="8316959" y="4198654"/>
            <a:ext cx="203085" cy="1919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Oval 30"/>
          <p:cNvSpPr/>
          <p:nvPr/>
        </p:nvSpPr>
        <p:spPr>
          <a:xfrm>
            <a:off x="8617052" y="3937009"/>
            <a:ext cx="223393" cy="2111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xtBox 31"/>
          <p:cNvSpPr txBox="1"/>
          <p:nvPr/>
        </p:nvSpPr>
        <p:spPr>
          <a:xfrm>
            <a:off x="7021744" y="4171520"/>
            <a:ext cx="1001584" cy="246221"/>
          </a:xfrm>
          <a:prstGeom prst="rect">
            <a:avLst/>
          </a:prstGeom>
          <a:noFill/>
        </p:spPr>
        <p:txBody>
          <a:bodyPr wrap="square" rtlCol="0">
            <a:spAutoFit/>
          </a:bodyPr>
          <a:lstStyle/>
          <a:p>
            <a:r>
              <a:rPr lang="nb-NO" sz="1000" dirty="0" smtClean="0"/>
              <a:t>Status </a:t>
            </a:r>
            <a:r>
              <a:rPr lang="nb-NO" sz="1000" dirty="0" err="1" smtClean="0"/>
              <a:t>ift</a:t>
            </a:r>
            <a:r>
              <a:rPr lang="nb-NO" sz="1000" dirty="0" smtClean="0"/>
              <a:t>. plan</a:t>
            </a:r>
            <a:endParaRPr lang="nb-NO" sz="1000" dirty="0"/>
          </a:p>
        </p:txBody>
      </p:sp>
      <p:sp>
        <p:nvSpPr>
          <p:cNvPr id="33" name="Oval 32"/>
          <p:cNvSpPr/>
          <p:nvPr/>
        </p:nvSpPr>
        <p:spPr>
          <a:xfrm>
            <a:off x="7002040" y="1611965"/>
            <a:ext cx="203085" cy="1919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Oval 33"/>
          <p:cNvSpPr/>
          <p:nvPr/>
        </p:nvSpPr>
        <p:spPr>
          <a:xfrm>
            <a:off x="7002040" y="3069456"/>
            <a:ext cx="203085" cy="1919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Oval 20"/>
          <p:cNvSpPr/>
          <p:nvPr/>
        </p:nvSpPr>
        <p:spPr>
          <a:xfrm>
            <a:off x="7002040" y="2494796"/>
            <a:ext cx="203085" cy="1919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4217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3" name="think-cell Slide" r:id="rId5" imgW="270" imgH="270" progId="TCLayout.ActiveDocument.1">
                  <p:embed/>
                </p:oleObj>
              </mc:Choice>
              <mc:Fallback>
                <p:oleObj name="think-cell Slide" r:id="rId5" imgW="270" imgH="270" progId="TCLayout.ActiveDocument.1">
                  <p:embed/>
                  <p:pic>
                    <p:nvPicPr>
                      <p:cNvPr id="9" name="Objec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14"/>
          <p:cNvSpPr/>
          <p:nvPr/>
        </p:nvSpPr>
        <p:spPr>
          <a:xfrm>
            <a:off x="197768" y="48654"/>
            <a:ext cx="8784976" cy="71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800" b="0" i="0" u="none" strike="noStrike" kern="1200" cap="none" spc="0" normalizeH="0" baseline="0" noProof="0" dirty="0" smtClean="0">
                <a:ln>
                  <a:noFill/>
                </a:ln>
                <a:solidFill>
                  <a:srgbClr val="000000"/>
                </a:solidFill>
                <a:effectLst/>
                <a:uLnTx/>
                <a:uFillTx/>
                <a:latin typeface="Arial"/>
                <a:ea typeface="+mn-ea"/>
                <a:cs typeface="+mn-cs"/>
              </a:rPr>
              <a:t>GEVINSTKORT</a:t>
            </a:r>
            <a:endParaRPr kumimoji="0" lang="nb-NO"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Table 10"/>
          <p:cNvGraphicFramePr>
            <a:graphicFrameLocks noGrp="1"/>
          </p:cNvGraphicFramePr>
          <p:nvPr>
            <p:extLst/>
          </p:nvPr>
        </p:nvGraphicFramePr>
        <p:xfrm>
          <a:off x="467544" y="1821584"/>
          <a:ext cx="8352928" cy="3263600"/>
        </p:xfrm>
        <a:graphic>
          <a:graphicData uri="http://schemas.openxmlformats.org/drawingml/2006/table">
            <a:tbl>
              <a:tblPr/>
              <a:tblGrid>
                <a:gridCol w="3744416">
                  <a:extLst>
                    <a:ext uri="{9D8B030D-6E8A-4147-A177-3AD203B41FA5}">
                      <a16:colId xmlns:a16="http://schemas.microsoft.com/office/drawing/2014/main" val="385824636"/>
                    </a:ext>
                  </a:extLst>
                </a:gridCol>
                <a:gridCol w="1487914">
                  <a:extLst>
                    <a:ext uri="{9D8B030D-6E8A-4147-A177-3AD203B41FA5}">
                      <a16:colId xmlns:a16="http://schemas.microsoft.com/office/drawing/2014/main" val="986802179"/>
                    </a:ext>
                  </a:extLst>
                </a:gridCol>
                <a:gridCol w="3120598">
                  <a:extLst>
                    <a:ext uri="{9D8B030D-6E8A-4147-A177-3AD203B41FA5}">
                      <a16:colId xmlns:a16="http://schemas.microsoft.com/office/drawing/2014/main" val="2517209246"/>
                    </a:ext>
                  </a:extLst>
                </a:gridCol>
              </a:tblGrid>
              <a:tr h="7200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b-NO" sz="1600" b="1" i="0" u="none" strike="noStrike" kern="1200" cap="none" normalizeH="0" baseline="0" dirty="0" smtClean="0">
                          <a:ln>
                            <a:noFill/>
                          </a:ln>
                          <a:solidFill>
                            <a:schemeClr val="tx1"/>
                          </a:solidFill>
                          <a:effectLst/>
                          <a:latin typeface="+mj-lt"/>
                          <a:ea typeface="+mn-ea"/>
                          <a:cs typeface="+mn-cs"/>
                        </a:rPr>
                        <a:t>Aktivitet  </a:t>
                      </a:r>
                      <a:r>
                        <a:rPr lang="nb-NO" sz="1100" i="1" kern="1200" dirty="0" smtClean="0">
                          <a:solidFill>
                            <a:schemeClr val="tx1"/>
                          </a:solidFill>
                          <a:effectLst/>
                          <a:latin typeface="+mj-lt"/>
                          <a:ea typeface="Calibri" panose="020F0502020204030204" pitchFamily="34" charset="0"/>
                          <a:cs typeface="Times New Roman" panose="02020603050405020304" pitchFamily="18" charset="0"/>
                        </a:rPr>
                        <a:t/>
                      </a:r>
                      <a:br>
                        <a:rPr lang="nb-NO" sz="1100" i="1" kern="1200" dirty="0" smtClean="0">
                          <a:solidFill>
                            <a:schemeClr val="tx1"/>
                          </a:solidFill>
                          <a:effectLst/>
                          <a:latin typeface="+mj-lt"/>
                          <a:ea typeface="Calibri" panose="020F0502020204030204" pitchFamily="34" charset="0"/>
                          <a:cs typeface="Times New Roman" panose="02020603050405020304" pitchFamily="18" charset="0"/>
                        </a:rPr>
                      </a:br>
                      <a:r>
                        <a:rPr lang="nb-NO" sz="1100" i="1" kern="1200" dirty="0" smtClean="0">
                          <a:solidFill>
                            <a:schemeClr val="tx1"/>
                          </a:solidFill>
                          <a:effectLst/>
                          <a:latin typeface="+mn-lt"/>
                          <a:ea typeface="Calibri" panose="020F0502020204030204" pitchFamily="34" charset="0"/>
                          <a:cs typeface="Times New Roman" panose="02020603050405020304" pitchFamily="18" charset="0"/>
                        </a:rPr>
                        <a:t>&lt;Hva</a:t>
                      </a:r>
                      <a:r>
                        <a:rPr lang="nb-NO" sz="1100" i="1" kern="1200" baseline="0" dirty="0" smtClean="0">
                          <a:solidFill>
                            <a:schemeClr val="tx1"/>
                          </a:solidFill>
                          <a:effectLst/>
                          <a:latin typeface="+mn-lt"/>
                          <a:ea typeface="Calibri" panose="020F0502020204030204" pitchFamily="34" charset="0"/>
                          <a:cs typeface="Times New Roman" panose="02020603050405020304" pitchFamily="18" charset="0"/>
                        </a:rPr>
                        <a:t> skal til for å realisere gevinsten</a:t>
                      </a:r>
                      <a:r>
                        <a:rPr lang="nb-NO" sz="1100" i="1" kern="1200" dirty="0" smtClean="0">
                          <a:solidFill>
                            <a:schemeClr val="tx1"/>
                          </a:solidFill>
                          <a:effectLst/>
                          <a:latin typeface="+mn-lt"/>
                          <a:ea typeface="Calibri" panose="020F0502020204030204" pitchFamily="34" charset="0"/>
                          <a:cs typeface="Times New Roman" panose="02020603050405020304" pitchFamily="18" charset="0"/>
                        </a:rPr>
                        <a:t>&gt;</a:t>
                      </a:r>
                    </a:p>
                    <a:p>
                      <a:pPr marL="0" marR="0" lvl="0" indent="0" algn="l" defTabSz="914400" rtl="0" eaLnBrk="0" fontAlgn="base" latinLnBrk="0" hangingPunct="0">
                        <a:lnSpc>
                          <a:spcPct val="100000"/>
                        </a:lnSpc>
                        <a:spcBef>
                          <a:spcPct val="20000"/>
                        </a:spcBef>
                        <a:spcAft>
                          <a:spcPct val="0"/>
                        </a:spcAft>
                        <a:buClrTx/>
                        <a:buSzTx/>
                        <a:buFontTx/>
                        <a:buNone/>
                        <a:tabLst/>
                      </a:pPr>
                      <a:endParaRPr lang="nb-NO" sz="1100" i="1" kern="1200" dirty="0" smtClean="0">
                        <a:solidFill>
                          <a:schemeClr val="tx1"/>
                        </a:solidFill>
                        <a:effectLst/>
                        <a:latin typeface="+mj-lt"/>
                        <a:ea typeface="Calibri" panose="020F0502020204030204" pitchFamily="34" charset="0"/>
                        <a:cs typeface="Times New Roman" panose="02020603050405020304" pitchFamily="18"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600" b="1" i="0" u="none" strike="noStrike" kern="1200" cap="none" normalizeH="0" baseline="0" dirty="0" smtClean="0">
                          <a:ln>
                            <a:noFill/>
                          </a:ln>
                          <a:solidFill>
                            <a:schemeClr val="tx1"/>
                          </a:solidFill>
                          <a:effectLst/>
                          <a:latin typeface="+mn-lt"/>
                          <a:ea typeface="+mn-ea"/>
                          <a:cs typeface="+mn-cs"/>
                        </a:rPr>
                        <a:t>Gjennomførings-ansvar </a:t>
                      </a:r>
                      <a:endParaRPr kumimoji="0" lang="nb-NO" sz="16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a:lnSpc>
                          <a:spcPct val="100000"/>
                        </a:lnSpc>
                        <a:spcBef>
                          <a:spcPts val="288"/>
                        </a:spcBef>
                        <a:spcAft>
                          <a:spcPts val="0"/>
                        </a:spcAft>
                      </a:pPr>
                      <a:r>
                        <a:rPr kumimoji="0" lang="nb-NO" sz="1600" b="1" i="0" u="none" strike="noStrike" kern="1200" cap="none" normalizeH="0" baseline="0" dirty="0" smtClean="0">
                          <a:ln>
                            <a:noFill/>
                          </a:ln>
                          <a:solidFill>
                            <a:schemeClr val="tx1"/>
                          </a:solidFill>
                          <a:effectLst/>
                          <a:latin typeface="+mn-lt"/>
                          <a:ea typeface="+mn-ea"/>
                          <a:cs typeface="+mn-cs"/>
                        </a:rPr>
                        <a:t>Gevinstansvarlige på ledernivå</a:t>
                      </a:r>
                      <a:endParaRPr kumimoji="0" lang="nb-NO" sz="1600" b="1" i="0" u="none" strike="noStrike" kern="1200" cap="none" normalizeH="0" baseline="0" dirty="0">
                        <a:ln>
                          <a:noFill/>
                        </a:ln>
                        <a:solidFill>
                          <a:schemeClr val="tx1"/>
                        </a:solidFill>
                        <a:effectLst/>
                        <a:latin typeface="+mn-lt"/>
                        <a:ea typeface="+mn-ea"/>
                        <a:cs typeface="+mn-cs"/>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3280292375"/>
                  </a:ext>
                </a:extLst>
              </a:tr>
              <a:tr h="360040">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7291349"/>
                  </a:ext>
                </a:extLst>
              </a:tr>
              <a:tr h="355416">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56562729"/>
                  </a:ext>
                </a:extLst>
              </a:tr>
              <a:tr h="355416">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43051228"/>
                  </a:ext>
                </a:extLst>
              </a:tr>
              <a:tr h="355416">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a:buNone/>
                        <a:tabLst/>
                      </a:pPr>
                      <a:endParaRPr kumimoji="0" lang="nb-NO" sz="1000" b="0" i="0" u="none" strike="noStrike" cap="none" normalizeH="0" baseline="0" dirty="0" smtClean="0">
                        <a:ln>
                          <a:noFill/>
                        </a:ln>
                        <a:solidFill>
                          <a:schemeClr val="tx1"/>
                        </a:solidFill>
                        <a:effectLst/>
                        <a:latin typeface="Arial" charset="0"/>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01527560"/>
                  </a:ext>
                </a:extLst>
              </a:tr>
            </a:tbl>
          </a:graphicData>
        </a:graphic>
      </p:graphicFrame>
      <p:sp>
        <p:nvSpPr>
          <p:cNvPr id="20" name="TextBox 19"/>
          <p:cNvSpPr txBox="1"/>
          <p:nvPr/>
        </p:nvSpPr>
        <p:spPr>
          <a:xfrm>
            <a:off x="2339752" y="264271"/>
            <a:ext cx="702800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b-NO" sz="1200" b="0" i="0" u="none" strike="noStrike" kern="1200" cap="none" spc="0" normalizeH="0" baseline="0" noProof="0" dirty="0" smtClean="0">
                <a:ln>
                  <a:noFill/>
                </a:ln>
                <a:solidFill>
                  <a:srgbClr val="000000"/>
                </a:solidFill>
                <a:effectLst/>
                <a:uLnTx/>
                <a:uFillTx/>
                <a:latin typeface="Arial" charset="0"/>
                <a:ea typeface="+mn-ea"/>
                <a:cs typeface="+mn-cs"/>
              </a:rPr>
              <a:t>&lt;prosjekt, tjeneste&gt;	</a:t>
            </a:r>
            <a:r>
              <a:rPr kumimoji="0" lang="nb-NO" sz="1200" b="0" i="0" u="none" strike="noStrike" kern="1200" cap="none" spc="0" normalizeH="0" baseline="0" noProof="0" dirty="0">
                <a:ln>
                  <a:noFill/>
                </a:ln>
                <a:solidFill>
                  <a:srgbClr val="000000"/>
                </a:solidFill>
                <a:effectLst/>
                <a:uLnTx/>
                <a:uFillTx/>
                <a:latin typeface="Arial" charset="0"/>
                <a:ea typeface="+mn-ea"/>
                <a:cs typeface="+mn-cs"/>
              </a:rPr>
              <a:t> &lt;</a:t>
            </a:r>
            <a:r>
              <a:rPr kumimoji="0" lang="nb-NO" sz="1200" b="0" i="0" u="none" strike="noStrike" kern="1200" cap="none" spc="0" normalizeH="0" baseline="0" noProof="0" dirty="0" err="1">
                <a:ln>
                  <a:noFill/>
                </a:ln>
                <a:solidFill>
                  <a:srgbClr val="000000"/>
                </a:solidFill>
                <a:effectLst/>
                <a:uLnTx/>
                <a:uFillTx/>
                <a:latin typeface="Arial" charset="0"/>
                <a:ea typeface="+mn-ea"/>
                <a:cs typeface="+mn-cs"/>
              </a:rPr>
              <a:t>dd.mm.åå</a:t>
            </a:r>
            <a:r>
              <a:rPr kumimoji="0" lang="nb-NO" sz="1200" b="0" i="0" u="none" strike="noStrike" kern="1200" cap="none" spc="0" normalizeH="0" baseline="0" noProof="0" dirty="0">
                <a:ln>
                  <a:noFill/>
                </a:ln>
                <a:solidFill>
                  <a:srgbClr val="000000"/>
                </a:solidFill>
                <a:effectLst/>
                <a:uLnTx/>
                <a:uFillTx/>
                <a:latin typeface="Arial" charset="0"/>
                <a:ea typeface="+mn-ea"/>
                <a:cs typeface="+mn-cs"/>
              </a:rPr>
              <a:t>&gt;</a:t>
            </a:r>
            <a:r>
              <a:rPr kumimoji="0" lang="nb-NO" sz="12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nb-NO"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TextBox 11"/>
          <p:cNvSpPr txBox="1"/>
          <p:nvPr/>
        </p:nvSpPr>
        <p:spPr>
          <a:xfrm>
            <a:off x="6588224" y="278827"/>
            <a:ext cx="2254143"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1" i="0"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Fylles ut i Realiseringsfasen</a:t>
            </a:r>
            <a:endParaRPr kumimoji="0" lang="nb-NO" sz="1200" b="1" i="0"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p:cNvSpPr txBox="1"/>
          <p:nvPr/>
        </p:nvSpPr>
        <p:spPr>
          <a:xfrm>
            <a:off x="611560" y="764704"/>
            <a:ext cx="691276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Gevinstnavn: </a:t>
            </a:r>
            <a:r>
              <a:rPr kumimoji="0" lang="nb-NO"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&lt;sparte årsverk, reduserte </a:t>
            </a:r>
            <a:r>
              <a:rPr kumimoji="0" lang="nb-NO" sz="1200" b="0"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kostn</a:t>
            </a:r>
            <a:r>
              <a:rPr kumimoji="0" lang="nb-NO"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økte inntekter, bedre kvalitet, </a:t>
            </a:r>
            <a:r>
              <a:rPr kumimoji="0" lang="nb-NO" sz="1200" b="0"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ihht</a:t>
            </a:r>
            <a:r>
              <a:rPr kumimoji="0" lang="nb-NO"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Lover og regler, bedre brukeropplevelse, styrket samhandling på vers av organisasjon og fag, og lign.&gt;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Aktiviteter for å hente ut gevinst:   </a:t>
            </a:r>
            <a:endParaRPr kumimoji="0" lang="nb-NO"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6752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6" name="Text Box 25"/>
          <p:cNvSpPr txBox="1">
            <a:spLocks noChangeArrowheads="1"/>
          </p:cNvSpPr>
          <p:nvPr/>
        </p:nvSpPr>
        <p:spPr bwMode="auto">
          <a:xfrm>
            <a:off x="179513" y="44299"/>
            <a:ext cx="5616624" cy="303576"/>
          </a:xfrm>
          <a:prstGeom prst="rect">
            <a:avLst/>
          </a:prstGeom>
          <a:noFill/>
          <a:ln w="9525">
            <a:noFill/>
            <a:miter lim="800000"/>
            <a:headEnd/>
            <a:tailEnd/>
          </a:ln>
        </p:spPr>
        <p:txBody>
          <a:bodyPr wrap="square" lIns="87279" tIns="43640" rIns="87279" bIns="43640">
            <a:spAutoFit/>
          </a:bodyPr>
          <a:lstStyle/>
          <a:p>
            <a:pPr marL="0" marR="0" lvl="0" indent="0" algn="l" defTabSz="872812"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smtClean="0">
                <a:ln>
                  <a:noFill/>
                </a:ln>
                <a:solidFill>
                  <a:srgbClr val="000000"/>
                </a:solidFill>
                <a:effectLst/>
                <a:uLnTx/>
                <a:uFillTx/>
                <a:latin typeface="Arial"/>
                <a:ea typeface="+mn-ea"/>
                <a:cs typeface="+mn-cs"/>
              </a:rPr>
              <a:t>PROSJEKTSAMMENDRAG</a:t>
            </a:r>
            <a:endParaRPr kumimoji="0" lang="nb-NO"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51" name="Rectangle 15"/>
          <p:cNvSpPr>
            <a:spLocks noChangeArrowheads="1"/>
          </p:cNvSpPr>
          <p:nvPr/>
        </p:nvSpPr>
        <p:spPr bwMode="auto">
          <a:xfrm>
            <a:off x="178073" y="548680"/>
            <a:ext cx="3960812" cy="180000"/>
          </a:xfrm>
          <a:prstGeom prst="rect">
            <a:avLst/>
          </a:prstGeom>
          <a:solidFill>
            <a:schemeClr val="bg1">
              <a:lumMod val="50000"/>
            </a:schemeClr>
          </a:solidFill>
          <a:ln w="3175">
            <a:solidFill>
              <a:schemeClr val="tx1"/>
            </a:solidFill>
            <a:miter lim="800000"/>
            <a:headEnd/>
            <a:tailEnd/>
          </a:ln>
        </p:spPr>
        <p:txBody>
          <a:bodyPr wrap="none" lIns="87279" tIns="43640" rIns="87279" bIns="43640" anchor="ctr"/>
          <a:lstStyle/>
          <a:p>
            <a:pPr marL="0" marR="0" lvl="0" indent="0" algn="ctr" defTabSz="872812"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1. Bakgrunn</a:t>
            </a:r>
          </a:p>
        </p:txBody>
      </p:sp>
      <p:sp>
        <p:nvSpPr>
          <p:cNvPr id="2058" name="Rectangle 27"/>
          <p:cNvSpPr>
            <a:spLocks noChangeArrowheads="1"/>
          </p:cNvSpPr>
          <p:nvPr/>
        </p:nvSpPr>
        <p:spPr bwMode="auto">
          <a:xfrm>
            <a:off x="179387" y="727201"/>
            <a:ext cx="3960000" cy="1800000"/>
          </a:xfrm>
          <a:prstGeom prst="rect">
            <a:avLst/>
          </a:prstGeom>
          <a:noFill/>
          <a:ln w="9525">
            <a:solidFill>
              <a:schemeClr val="tx1"/>
            </a:solidFill>
            <a:miter lim="800000"/>
            <a:headEnd/>
            <a:tailEnd/>
          </a:ln>
        </p:spPr>
        <p:txBody>
          <a:bodyPr lIns="87279" tIns="43640" rIns="87279" bIns="43640"/>
          <a:lstStyle/>
          <a:p>
            <a:pPr marL="0" marR="0" lvl="0" indent="0" algn="l" defTabSz="872812" rtl="0" eaLnBrk="0" fontAlgn="auto" latinLnBrk="0" hangingPunct="0">
              <a:lnSpc>
                <a:spcPct val="100000"/>
              </a:lnSpc>
              <a:spcBef>
                <a:spcPct val="50000"/>
              </a:spcBef>
              <a:spcAft>
                <a:spcPts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a:ea typeface="Verdana" pitchFamily="34" charset="0"/>
                <a:cs typeface="Verdana" pitchFamily="34" charset="0"/>
              </a:rPr>
              <a:t>(Skriv kort hva som er bakgrunnen for ønske å forbedre denne tjenesten.)</a:t>
            </a:r>
          </a:p>
          <a:p>
            <a:pPr marL="0" marR="0" lvl="0" indent="0" algn="l" defTabSz="872812" rtl="0" eaLnBrk="0" fontAlgn="auto" latinLnBrk="0" hangingPunct="0">
              <a:lnSpc>
                <a:spcPct val="100000"/>
              </a:lnSpc>
              <a:spcBef>
                <a:spcPct val="50000"/>
              </a:spcBef>
              <a:spcAft>
                <a:spcPts val="0"/>
              </a:spcAft>
              <a:buClrTx/>
              <a:buSzTx/>
              <a:buFontTx/>
              <a:buNone/>
              <a:tabLst/>
              <a:defRPr/>
            </a:pPr>
            <a:endParaRPr kumimoji="0" lang="nb-NO" sz="1000" b="0" i="0" u="none" strike="noStrike" kern="1200" cap="none" spc="0" normalizeH="0" baseline="0" noProof="0" dirty="0">
              <a:ln>
                <a:noFill/>
              </a:ln>
              <a:solidFill>
                <a:srgbClr val="000000"/>
              </a:solidFill>
              <a:effectLst/>
              <a:uLnTx/>
              <a:uFillTx/>
              <a:latin typeface="Arial"/>
              <a:ea typeface="Verdana" pitchFamily="34" charset="0"/>
              <a:cs typeface="Verdana" pitchFamily="34" charset="0"/>
            </a:endParaRPr>
          </a:p>
        </p:txBody>
      </p:sp>
      <p:sp>
        <p:nvSpPr>
          <p:cNvPr id="2057" name="Rectangle 26"/>
          <p:cNvSpPr>
            <a:spLocks noChangeArrowheads="1"/>
          </p:cNvSpPr>
          <p:nvPr/>
        </p:nvSpPr>
        <p:spPr bwMode="auto">
          <a:xfrm>
            <a:off x="178073" y="2601127"/>
            <a:ext cx="3960812" cy="180000"/>
          </a:xfrm>
          <a:prstGeom prst="rect">
            <a:avLst/>
          </a:prstGeom>
          <a:solidFill>
            <a:schemeClr val="bg1">
              <a:lumMod val="50000"/>
            </a:schemeClr>
          </a:solidFill>
          <a:ln w="3175">
            <a:solidFill>
              <a:schemeClr val="tx1"/>
            </a:solidFill>
            <a:miter lim="800000"/>
            <a:headEnd/>
            <a:tailEnd/>
          </a:ln>
        </p:spPr>
        <p:txBody>
          <a:bodyPr wrap="none" lIns="87279" tIns="43640" rIns="87279" bIns="43640" anchor="ctr"/>
          <a:lstStyle/>
          <a:p>
            <a:pPr marL="0" marR="0" lvl="0" indent="0" algn="ctr" defTabSz="872812"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 Nåsituasjon</a:t>
            </a:r>
          </a:p>
        </p:txBody>
      </p:sp>
      <p:sp>
        <p:nvSpPr>
          <p:cNvPr id="2059" name="Rectangle 28"/>
          <p:cNvSpPr>
            <a:spLocks noChangeArrowheads="1"/>
          </p:cNvSpPr>
          <p:nvPr/>
        </p:nvSpPr>
        <p:spPr bwMode="auto">
          <a:xfrm>
            <a:off x="178073" y="2781128"/>
            <a:ext cx="3960000" cy="1800000"/>
          </a:xfrm>
          <a:prstGeom prst="rect">
            <a:avLst/>
          </a:prstGeom>
          <a:noFill/>
          <a:ln w="9525">
            <a:solidFill>
              <a:schemeClr val="tx1"/>
            </a:solidFill>
            <a:miter lim="800000"/>
            <a:headEnd/>
            <a:tailEnd/>
          </a:ln>
        </p:spPr>
        <p:txBody>
          <a:bodyPr lIns="87279" tIns="43640" rIns="87279" bIns="43640"/>
          <a:lstStyle/>
          <a:p>
            <a:pPr marL="0" marR="0" lvl="1" indent="0" algn="l" defTabSz="872812" rtl="0" eaLnBrk="0" fontAlgn="auto" latinLnBrk="0" hangingPunct="0">
              <a:lnSpc>
                <a:spcPct val="100000"/>
              </a:lnSpc>
              <a:spcBef>
                <a:spcPct val="50000"/>
              </a:spcBef>
              <a:spcAft>
                <a:spcPts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a:ea typeface="+mn-ea"/>
                <a:cs typeface="+mn-cs"/>
              </a:rPr>
              <a:t>(Beskriv kort hva som er nåsituasjonen på området/tjenesten, nullpunkt.)</a:t>
            </a:r>
            <a:endParaRPr kumimoji="0" lang="nb-NO"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53" name="Rectangle 17"/>
          <p:cNvSpPr>
            <a:spLocks noChangeArrowheads="1"/>
          </p:cNvSpPr>
          <p:nvPr/>
        </p:nvSpPr>
        <p:spPr bwMode="auto">
          <a:xfrm>
            <a:off x="179388" y="4653136"/>
            <a:ext cx="3960812" cy="180000"/>
          </a:xfrm>
          <a:prstGeom prst="rect">
            <a:avLst/>
          </a:prstGeom>
          <a:solidFill>
            <a:schemeClr val="bg1">
              <a:lumMod val="50000"/>
            </a:schemeClr>
          </a:solidFill>
          <a:ln w="3175">
            <a:solidFill>
              <a:schemeClr val="tx1"/>
            </a:solidFill>
            <a:miter lim="800000"/>
            <a:headEnd/>
            <a:tailEnd/>
          </a:ln>
        </p:spPr>
        <p:txBody>
          <a:bodyPr wrap="none" lIns="87279" tIns="43640" rIns="87279" bIns="43640" anchor="ctr"/>
          <a:lstStyle/>
          <a:p>
            <a:pPr marL="0" marR="0" lvl="0" indent="0" algn="ctr" defTabSz="872812"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3. Mål</a:t>
            </a:r>
          </a:p>
        </p:txBody>
      </p:sp>
      <p:sp>
        <p:nvSpPr>
          <p:cNvPr id="2060" name="Rectangle 29"/>
          <p:cNvSpPr>
            <a:spLocks noChangeArrowheads="1"/>
          </p:cNvSpPr>
          <p:nvPr/>
        </p:nvSpPr>
        <p:spPr bwMode="auto">
          <a:xfrm>
            <a:off x="179388" y="4833141"/>
            <a:ext cx="3960000" cy="1800000"/>
          </a:xfrm>
          <a:prstGeom prst="rect">
            <a:avLst/>
          </a:prstGeom>
          <a:noFill/>
          <a:ln w="9525">
            <a:solidFill>
              <a:schemeClr val="tx1"/>
            </a:solidFill>
            <a:miter lim="800000"/>
            <a:headEnd/>
            <a:tailEnd/>
          </a:ln>
        </p:spPr>
        <p:txBody>
          <a:bodyPr lIns="87279" tIns="43640" rIns="87279" bIns="43640"/>
          <a:lstStyle/>
          <a:p>
            <a:pPr marL="0" marR="0" lvl="0" indent="0" algn="l" defTabSz="872812" rtl="0" eaLnBrk="0" fontAlgn="auto" latinLnBrk="0" hangingPunct="0">
              <a:lnSpc>
                <a:spcPct val="100000"/>
              </a:lnSpc>
              <a:spcBef>
                <a:spcPct val="50000"/>
              </a:spcBef>
              <a:spcAft>
                <a:spcPts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a:ea typeface="+mn-ea"/>
                <a:cs typeface="+mn-cs"/>
              </a:rPr>
              <a:t>Beskriv målet med forbedringsarbeidet innen denne tjenesten, og hvilke gevinster man skal oppnå.)</a:t>
            </a:r>
            <a:endParaRPr kumimoji="0" lang="nb-NO"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61" name="Rectangle 30"/>
          <p:cNvSpPr>
            <a:spLocks noChangeArrowheads="1"/>
          </p:cNvSpPr>
          <p:nvPr/>
        </p:nvSpPr>
        <p:spPr bwMode="auto">
          <a:xfrm>
            <a:off x="4329955" y="494158"/>
            <a:ext cx="4444008" cy="178521"/>
          </a:xfrm>
          <a:prstGeom prst="rect">
            <a:avLst/>
          </a:prstGeom>
          <a:solidFill>
            <a:schemeClr val="bg1">
              <a:lumMod val="50000"/>
            </a:schemeClr>
          </a:solidFill>
          <a:ln w="3175">
            <a:solidFill>
              <a:schemeClr val="tx1"/>
            </a:solidFill>
            <a:miter lim="800000"/>
            <a:headEnd/>
            <a:tailEnd/>
          </a:ln>
        </p:spPr>
        <p:txBody>
          <a:bodyPr wrap="none" lIns="87279" tIns="43640" rIns="87279" bIns="43640" anchor="ctr"/>
          <a:lstStyle/>
          <a:p>
            <a:pPr marL="0" marR="0" lvl="0" indent="0" algn="ctr" defTabSz="872812"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4. </a:t>
            </a:r>
            <a:r>
              <a:rPr kumimoji="0" lang="nb-NO" sz="1000" b="1" i="0" u="none" strike="noStrike" kern="1200" cap="none" spc="0" normalizeH="0" baseline="0" noProof="0" dirty="0" smtClean="0">
                <a:ln>
                  <a:noFill/>
                </a:ln>
                <a:solidFill>
                  <a:srgbClr val="FFFFFF"/>
                </a:solidFill>
                <a:effectLst/>
                <a:uLnTx/>
                <a:uFillTx/>
                <a:latin typeface="Arial Black" panose="020B0A04020102020204" pitchFamily="34" charset="0"/>
                <a:ea typeface="+mn-ea"/>
                <a:cs typeface="+mn-cs"/>
              </a:rPr>
              <a:t>Analyse/ Måleindikator/Nullpunkt</a:t>
            </a:r>
            <a:endParaRPr kumimoji="0" lang="nb-NO" sz="1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2062" name="Rectangle 31"/>
          <p:cNvSpPr>
            <a:spLocks noChangeArrowheads="1"/>
          </p:cNvSpPr>
          <p:nvPr/>
        </p:nvSpPr>
        <p:spPr bwMode="auto">
          <a:xfrm>
            <a:off x="4329955" y="717417"/>
            <a:ext cx="4444008" cy="1800000"/>
          </a:xfrm>
          <a:prstGeom prst="rect">
            <a:avLst/>
          </a:prstGeom>
          <a:noFill/>
          <a:ln w="9525">
            <a:solidFill>
              <a:schemeClr val="tx1"/>
            </a:solidFill>
            <a:miter lim="800000"/>
            <a:headEnd/>
            <a:tailEnd/>
          </a:ln>
        </p:spPr>
        <p:txBody>
          <a:bodyPr lIns="87279" tIns="43640" rIns="87279" bIns="43640"/>
          <a:lstStyle/>
          <a:p>
            <a:pPr marL="0" marR="0" lvl="0" indent="0" algn="l" defTabSz="872812" rtl="0" eaLnBrk="0" fontAlgn="auto" latinLnBrk="0" hangingPunct="0">
              <a:lnSpc>
                <a:spcPct val="100000"/>
              </a:lnSpc>
              <a:spcBef>
                <a:spcPct val="50000"/>
              </a:spcBef>
              <a:spcAft>
                <a:spcPts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a:ea typeface="ＭＳ Ｐゴシック" pitchFamily="100" charset="-128"/>
                <a:cs typeface="+mn-cs"/>
              </a:rPr>
              <a:t>(Hva er det hensiktsmessig å benytte som måleindikator knyttet til forbedring av denne tjenesten? </a:t>
            </a:r>
          </a:p>
          <a:p>
            <a:pPr marL="0" marR="0" lvl="0" indent="0" algn="l" defTabSz="872812" rtl="0" eaLnBrk="0" fontAlgn="auto" latinLnBrk="0" hangingPunct="0">
              <a:lnSpc>
                <a:spcPct val="100000"/>
              </a:lnSpc>
              <a:spcBef>
                <a:spcPct val="50000"/>
              </a:spcBef>
              <a:spcAft>
                <a:spcPts val="0"/>
              </a:spcAft>
              <a:buClrTx/>
              <a:buSzTx/>
              <a:buFontTx/>
              <a:buNone/>
              <a:tabLst/>
              <a:defRPr/>
            </a:pPr>
            <a:r>
              <a:rPr kumimoji="0" lang="nb-NO" sz="1000" b="0" i="0" u="none" strike="noStrike" kern="1200" cap="none" spc="0" normalizeH="0" baseline="0" noProof="0" dirty="0" smtClean="0">
                <a:ln>
                  <a:noFill/>
                </a:ln>
                <a:solidFill>
                  <a:srgbClr val="000000"/>
                </a:solidFill>
                <a:effectLst/>
                <a:uLnTx/>
                <a:uFillTx/>
                <a:latin typeface="Arial"/>
                <a:ea typeface="ＭＳ Ｐゴシック" pitchFamily="100" charset="-128"/>
                <a:cs typeface="+mn-cs"/>
              </a:rPr>
              <a:t>Hva er utgangspunktet/ nullpunktet det skal måles mot (</a:t>
            </a:r>
            <a:r>
              <a:rPr kumimoji="0" lang="nb-NO" sz="1000" b="0" i="0" u="none" strike="noStrike" kern="1200" cap="none" spc="0" normalizeH="0" baseline="0" noProof="0" dirty="0" err="1" smtClean="0">
                <a:ln>
                  <a:noFill/>
                </a:ln>
                <a:solidFill>
                  <a:srgbClr val="000000"/>
                </a:solidFill>
                <a:effectLst/>
                <a:uLnTx/>
                <a:uFillTx/>
                <a:latin typeface="Arial"/>
                <a:ea typeface="ＭＳ Ｐゴシック" pitchFamily="100" charset="-128"/>
                <a:cs typeface="+mn-cs"/>
              </a:rPr>
              <a:t>ref</a:t>
            </a:r>
            <a:r>
              <a:rPr kumimoji="0" lang="nb-NO" sz="1000" b="0" i="0" u="none" strike="noStrike" kern="1200" cap="none" spc="0" normalizeH="0" baseline="0" noProof="0" dirty="0" smtClean="0">
                <a:ln>
                  <a:noFill/>
                </a:ln>
                <a:solidFill>
                  <a:srgbClr val="000000"/>
                </a:solidFill>
                <a:effectLst/>
                <a:uLnTx/>
                <a:uFillTx/>
                <a:latin typeface="Arial"/>
                <a:ea typeface="ＭＳ Ｐゴシック" pitchFamily="100" charset="-128"/>
                <a:cs typeface="+mn-cs"/>
              </a:rPr>
              <a:t> side 2)?</a:t>
            </a:r>
            <a:endParaRPr kumimoji="0" lang="nb-NO" sz="1000" b="0" i="0" u="none" strike="noStrike" kern="1200" cap="none" spc="0" normalizeH="0" baseline="0" noProof="0" dirty="0">
              <a:ln>
                <a:noFill/>
              </a:ln>
              <a:solidFill>
                <a:srgbClr val="000000"/>
              </a:solidFill>
              <a:effectLst/>
              <a:uLnTx/>
              <a:uFillTx/>
              <a:latin typeface="Arial"/>
              <a:ea typeface="ＭＳ Ｐゴシック" pitchFamily="100" charset="-128"/>
              <a:cs typeface="+mn-cs"/>
            </a:endParaRPr>
          </a:p>
        </p:txBody>
      </p:sp>
      <p:sp>
        <p:nvSpPr>
          <p:cNvPr id="2066" name="Text Box 35"/>
          <p:cNvSpPr txBox="1">
            <a:spLocks noChangeArrowheads="1"/>
          </p:cNvSpPr>
          <p:nvPr/>
        </p:nvSpPr>
        <p:spPr bwMode="auto">
          <a:xfrm>
            <a:off x="4953772" y="90599"/>
            <a:ext cx="2601417" cy="220028"/>
          </a:xfrm>
          <a:prstGeom prst="rect">
            <a:avLst/>
          </a:prstGeom>
          <a:noFill/>
          <a:ln w="9525">
            <a:noFill/>
            <a:miter lim="800000"/>
            <a:headEnd/>
            <a:tailEnd/>
          </a:ln>
        </p:spPr>
        <p:txBody>
          <a:bodyPr wrap="square" lIns="87279" tIns="43640" rIns="87279" bIns="43640">
            <a:spAutoFit/>
          </a:bodyPr>
          <a:lstStyle/>
          <a:p>
            <a:pPr marL="0" marR="0" lvl="0" indent="0" algn="l" defTabSz="872812" rtl="0" eaLnBrk="1" fontAlgn="auto" latinLnBrk="0" hangingPunct="1">
              <a:lnSpc>
                <a:spcPct val="100000"/>
              </a:lnSpc>
              <a:spcBef>
                <a:spcPts val="0"/>
              </a:spcBef>
              <a:spcAft>
                <a:spcPts val="0"/>
              </a:spcAft>
              <a:buClrTx/>
              <a:buSzTx/>
              <a:buFontTx/>
              <a:buNone/>
              <a:tabLst/>
              <a:defRPr/>
            </a:pPr>
            <a:r>
              <a:rPr kumimoji="0" lang="nb-NO" sz="857" b="0" i="0" u="none" strike="noStrike" kern="1200" cap="none" spc="0" normalizeH="0" baseline="0" noProof="0" dirty="0" smtClean="0">
                <a:ln>
                  <a:noFill/>
                </a:ln>
                <a:solidFill>
                  <a:srgbClr val="2F4D9C"/>
                </a:solidFill>
                <a:effectLst/>
                <a:uLnTx/>
                <a:uFillTx/>
                <a:latin typeface="Arial"/>
                <a:ea typeface="+mn-ea"/>
                <a:cs typeface="+mn-cs"/>
              </a:rPr>
              <a:t>:  </a:t>
            </a:r>
            <a:endParaRPr kumimoji="0" lang="nb-NO" sz="857" b="0" i="0" u="none" strike="noStrike" kern="1200" cap="none" spc="0" normalizeH="0" baseline="0" noProof="0" dirty="0">
              <a:ln>
                <a:noFill/>
              </a:ln>
              <a:solidFill>
                <a:srgbClr val="2F4D9C"/>
              </a:solidFill>
              <a:effectLst/>
              <a:uLnTx/>
              <a:uFillTx/>
              <a:latin typeface="Arial"/>
              <a:ea typeface="+mn-ea"/>
              <a:cs typeface="+mn-cs"/>
            </a:endParaRPr>
          </a:p>
        </p:txBody>
      </p:sp>
      <p:graphicFrame>
        <p:nvGraphicFramePr>
          <p:cNvPr id="26" name="Tabell 25"/>
          <p:cNvGraphicFramePr>
            <a:graphicFrameLocks noGrp="1"/>
          </p:cNvGraphicFramePr>
          <p:nvPr>
            <p:extLst/>
          </p:nvPr>
        </p:nvGraphicFramePr>
        <p:xfrm>
          <a:off x="4329954" y="2601131"/>
          <a:ext cx="4444009" cy="4031731"/>
        </p:xfrm>
        <a:graphic>
          <a:graphicData uri="http://schemas.openxmlformats.org/drawingml/2006/table">
            <a:tbl>
              <a:tblPr firstRow="1" bandRow="1">
                <a:effectLst/>
                <a:tableStyleId>{775DCB02-9BB8-47FD-8907-85C794F793BA}</a:tableStyleId>
              </a:tblPr>
              <a:tblGrid>
                <a:gridCol w="419177">
                  <a:extLst>
                    <a:ext uri="{9D8B030D-6E8A-4147-A177-3AD203B41FA5}">
                      <a16:colId xmlns:a16="http://schemas.microsoft.com/office/drawing/2014/main" val="20000"/>
                    </a:ext>
                  </a:extLst>
                </a:gridCol>
                <a:gridCol w="2491336">
                  <a:extLst>
                    <a:ext uri="{9D8B030D-6E8A-4147-A177-3AD203B41FA5}">
                      <a16:colId xmlns:a16="http://schemas.microsoft.com/office/drawing/2014/main" val="20001"/>
                    </a:ext>
                  </a:extLst>
                </a:gridCol>
                <a:gridCol w="594622">
                  <a:extLst>
                    <a:ext uri="{9D8B030D-6E8A-4147-A177-3AD203B41FA5}">
                      <a16:colId xmlns:a16="http://schemas.microsoft.com/office/drawing/2014/main" val="20002"/>
                    </a:ext>
                  </a:extLst>
                </a:gridCol>
                <a:gridCol w="477815">
                  <a:extLst>
                    <a:ext uri="{9D8B030D-6E8A-4147-A177-3AD203B41FA5}">
                      <a16:colId xmlns:a16="http://schemas.microsoft.com/office/drawing/2014/main" val="20003"/>
                    </a:ext>
                  </a:extLst>
                </a:gridCol>
                <a:gridCol w="461059">
                  <a:extLst>
                    <a:ext uri="{9D8B030D-6E8A-4147-A177-3AD203B41FA5}">
                      <a16:colId xmlns:a16="http://schemas.microsoft.com/office/drawing/2014/main" val="20004"/>
                    </a:ext>
                  </a:extLst>
                </a:gridCol>
              </a:tblGrid>
              <a:tr h="366521">
                <a:tc gridSpan="5">
                  <a:txBody>
                    <a:bodyPr/>
                    <a:lstStyle/>
                    <a:p>
                      <a:pPr algn="ctr"/>
                      <a:r>
                        <a:rPr lang="nb-NO" sz="1000" dirty="0" smtClean="0"/>
                        <a:t>5. LISE-tiltak</a:t>
                      </a:r>
                      <a:r>
                        <a:rPr lang="nb-NO" sz="1000" baseline="0" dirty="0" smtClean="0"/>
                        <a:t> og </a:t>
                      </a:r>
                      <a:r>
                        <a:rPr lang="nb-NO" sz="1000" dirty="0" smtClean="0"/>
                        <a:t>Milepæler</a:t>
                      </a:r>
                      <a:r>
                        <a:rPr lang="nb-NO" sz="1000" baseline="0" dirty="0" smtClean="0"/>
                        <a:t> for tjenesten/ prosjektet</a:t>
                      </a:r>
                      <a:endParaRPr lang="nb-NO" sz="1000" dirty="0">
                        <a:latin typeface="Arial Black" panose="020B0A04020102020204" pitchFamily="34" charset="0"/>
                      </a:endParaRPr>
                    </a:p>
                  </a:txBody>
                  <a:tcPr anchor="ctr">
                    <a:solidFill>
                      <a:schemeClr val="bg1">
                        <a:lumMod val="50000"/>
                      </a:schemeClr>
                    </a:solidFill>
                  </a:tcPr>
                </a:tc>
                <a:tc hMerge="1">
                  <a:txBody>
                    <a:bodyPr/>
                    <a:lstStyle/>
                    <a:p>
                      <a:endParaRPr lang="nb-NO" sz="700" dirty="0"/>
                    </a:p>
                  </a:txBody>
                  <a:tcPr anchor="ctr"/>
                </a:tc>
                <a:tc hMerge="1">
                  <a:txBody>
                    <a:bodyPr/>
                    <a:lstStyle/>
                    <a:p>
                      <a:endParaRPr lang="nb-NO" sz="700" dirty="0"/>
                    </a:p>
                  </a:txBody>
                  <a:tcPr anchor="ctr"/>
                </a:tc>
                <a:tc hMerge="1">
                  <a:txBody>
                    <a:bodyPr/>
                    <a:lstStyle/>
                    <a:p>
                      <a:endParaRPr lang="nb-NO" sz="700" dirty="0"/>
                    </a:p>
                  </a:txBody>
                  <a:tcPr anchor="ctr"/>
                </a:tc>
                <a:tc hMerge="1">
                  <a:txBody>
                    <a:bodyPr/>
                    <a:lstStyle/>
                    <a:p>
                      <a:endParaRPr lang="nb-NO" sz="700" dirty="0"/>
                    </a:p>
                  </a:txBody>
                  <a:tcPr anchor="ctr"/>
                </a:tc>
                <a:extLst>
                  <a:ext uri="{0D108BD9-81ED-4DB2-BD59-A6C34878D82A}">
                    <a16:rowId xmlns:a16="http://schemas.microsoft.com/office/drawing/2014/main" val="3227487855"/>
                  </a:ext>
                </a:extLst>
              </a:tr>
              <a:tr h="366521">
                <a:tc>
                  <a:txBody>
                    <a:bodyPr/>
                    <a:lstStyle/>
                    <a:p>
                      <a:r>
                        <a:rPr lang="nb-NO" sz="700" b="1" dirty="0" smtClean="0"/>
                        <a:t>Nr.</a:t>
                      </a:r>
                      <a:endParaRPr lang="nb-NO" sz="700" b="1" dirty="0"/>
                    </a:p>
                  </a:txBody>
                  <a:tcPr anchor="ctr"/>
                </a:tc>
                <a:tc>
                  <a:txBody>
                    <a:bodyPr/>
                    <a:lstStyle/>
                    <a:p>
                      <a:r>
                        <a:rPr lang="nb-NO" sz="700" b="1" dirty="0" smtClean="0"/>
                        <a:t>Hva</a:t>
                      </a:r>
                      <a:endParaRPr lang="nb-NO" sz="700" b="1" dirty="0"/>
                    </a:p>
                  </a:txBody>
                  <a:tcPr anchor="ctr"/>
                </a:tc>
                <a:tc>
                  <a:txBody>
                    <a:bodyPr/>
                    <a:lstStyle/>
                    <a:p>
                      <a:r>
                        <a:rPr lang="nb-NO" sz="700" b="1" dirty="0" smtClean="0"/>
                        <a:t>Hvem</a:t>
                      </a:r>
                      <a:endParaRPr lang="nb-NO" sz="700" b="1" dirty="0"/>
                    </a:p>
                  </a:txBody>
                  <a:tcPr anchor="ctr"/>
                </a:tc>
                <a:tc>
                  <a:txBody>
                    <a:bodyPr/>
                    <a:lstStyle/>
                    <a:p>
                      <a:r>
                        <a:rPr lang="nb-NO" sz="700" b="1" dirty="0" smtClean="0"/>
                        <a:t>Tid</a:t>
                      </a:r>
                      <a:endParaRPr lang="nb-NO" sz="700" b="1" dirty="0"/>
                    </a:p>
                  </a:txBody>
                  <a:tcPr anchor="ctr"/>
                </a:tc>
                <a:tc>
                  <a:txBody>
                    <a:bodyPr/>
                    <a:lstStyle/>
                    <a:p>
                      <a:r>
                        <a:rPr lang="nb-NO" sz="700" b="1" dirty="0" smtClean="0"/>
                        <a:t>Status</a:t>
                      </a:r>
                      <a:endParaRPr lang="nb-NO" sz="700" b="1" dirty="0"/>
                    </a:p>
                  </a:txBody>
                  <a:tcPr anchor="ctr"/>
                </a:tc>
                <a:extLst>
                  <a:ext uri="{0D108BD9-81ED-4DB2-BD59-A6C34878D82A}">
                    <a16:rowId xmlns:a16="http://schemas.microsoft.com/office/drawing/2014/main" val="10000"/>
                  </a:ext>
                </a:extLst>
              </a:tr>
              <a:tr h="366521">
                <a:tc>
                  <a:txBody>
                    <a:bodyPr/>
                    <a:lstStyle/>
                    <a:p>
                      <a:r>
                        <a:rPr lang="nb-NO" sz="700" dirty="0" smtClean="0"/>
                        <a:t>LT1</a:t>
                      </a:r>
                      <a:endParaRPr lang="nb-NO" sz="700" dirty="0"/>
                    </a:p>
                  </a:txBody>
                  <a:tcPr anchor="ctr"/>
                </a:tc>
                <a:tc>
                  <a:txBody>
                    <a:bodyPr/>
                    <a:lstStyle/>
                    <a:p>
                      <a:endParaRPr lang="nb-NO" sz="700" b="0" kern="1200" dirty="0" smtClean="0">
                        <a:solidFill>
                          <a:schemeClr val="tx1"/>
                        </a:solidFill>
                        <a:latin typeface="+mn-lt"/>
                        <a:ea typeface="+mn-ea"/>
                        <a:cs typeface="+mn-cs"/>
                      </a:endParaRPr>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1"/>
                  </a:ext>
                </a:extLst>
              </a:tr>
              <a:tr h="366521">
                <a:tc>
                  <a:txBody>
                    <a:bodyPr/>
                    <a:lstStyle/>
                    <a:p>
                      <a:r>
                        <a:rPr lang="nb-NO" sz="700" dirty="0" smtClean="0"/>
                        <a:t>LT2</a:t>
                      </a:r>
                      <a:endParaRPr lang="nb-NO" sz="700" dirty="0"/>
                    </a:p>
                  </a:txBody>
                  <a:tcPr anchor="ctr"/>
                </a:tc>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endParaRPr lang="nb-NO" sz="700" b="0" kern="1200" dirty="0" smtClean="0">
                        <a:solidFill>
                          <a:schemeClr val="tx1"/>
                        </a:solidFill>
                        <a:latin typeface="+mn-lt"/>
                        <a:ea typeface="+mn-ea"/>
                        <a:cs typeface="+mn-cs"/>
                      </a:endParaRPr>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2"/>
                  </a:ext>
                </a:extLst>
              </a:tr>
              <a:tr h="366521">
                <a:tc>
                  <a:txBody>
                    <a:bodyPr/>
                    <a:lstStyle/>
                    <a:p>
                      <a:pPr marL="0" algn="l" defTabSz="1221913" rtl="0" eaLnBrk="1" latinLnBrk="0" hangingPunct="1"/>
                      <a:r>
                        <a:rPr lang="nb-NO" sz="700" kern="1200" dirty="0" smtClean="0">
                          <a:solidFill>
                            <a:schemeClr val="tx1"/>
                          </a:solidFill>
                          <a:latin typeface="+mn-lt"/>
                          <a:ea typeface="+mn-ea"/>
                          <a:cs typeface="+mn-cs"/>
                        </a:rPr>
                        <a:t>LT3</a:t>
                      </a:r>
                      <a:endParaRPr lang="nb-NO" sz="700" kern="1200" dirty="0">
                        <a:solidFill>
                          <a:schemeClr val="tx1"/>
                        </a:solidFill>
                        <a:latin typeface="+mn-lt"/>
                        <a:ea typeface="+mn-ea"/>
                        <a:cs typeface="+mn-cs"/>
                      </a:endParaRPr>
                    </a:p>
                  </a:txBody>
                  <a:tcPr anchor="ctr"/>
                </a:tc>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endParaRPr lang="nb-NO" sz="700" b="0" kern="1200" dirty="0">
                        <a:solidFill>
                          <a:schemeClr val="tx1"/>
                        </a:solidFill>
                        <a:latin typeface="+mn-lt"/>
                        <a:ea typeface="+mn-ea"/>
                        <a:cs typeface="+mn-cs"/>
                      </a:endParaRPr>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3"/>
                  </a:ext>
                </a:extLst>
              </a:tr>
              <a:tr h="366521">
                <a:tc>
                  <a:txBody>
                    <a:bodyPr/>
                    <a:lstStyle/>
                    <a:p>
                      <a:r>
                        <a:rPr lang="nb-NO" sz="700" kern="1200" dirty="0" smtClean="0">
                          <a:solidFill>
                            <a:schemeClr val="tx1"/>
                          </a:solidFill>
                          <a:latin typeface="+mn-lt"/>
                          <a:ea typeface="+mn-ea"/>
                          <a:cs typeface="+mn-cs"/>
                        </a:rPr>
                        <a:t>MP1</a:t>
                      </a:r>
                      <a:endParaRPr lang="nb-NO" sz="700" kern="1200" dirty="0">
                        <a:solidFill>
                          <a:schemeClr val="tx1"/>
                        </a:solidFill>
                        <a:latin typeface="+mn-lt"/>
                        <a:ea typeface="+mn-ea"/>
                        <a:cs typeface="+mn-cs"/>
                      </a:endParaRPr>
                    </a:p>
                  </a:txBody>
                  <a:tcPr anchor="ctr"/>
                </a:tc>
                <a:tc>
                  <a:txBody>
                    <a:bodyPr/>
                    <a:lstStyle/>
                    <a:p>
                      <a:endParaRPr lang="nb-NO" sz="700" b="0" kern="1200" dirty="0" smtClean="0">
                        <a:solidFill>
                          <a:schemeClr val="tx1"/>
                        </a:solidFill>
                        <a:latin typeface="+mn-lt"/>
                        <a:ea typeface="+mn-ea"/>
                        <a:cs typeface="+mn-cs"/>
                      </a:endParaRPr>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4"/>
                  </a:ext>
                </a:extLst>
              </a:tr>
              <a:tr h="366521">
                <a:tc>
                  <a:txBody>
                    <a:bodyPr/>
                    <a:lstStyle/>
                    <a:p>
                      <a:r>
                        <a:rPr lang="nb-NO" sz="700" kern="1200" dirty="0" smtClean="0">
                          <a:solidFill>
                            <a:schemeClr val="tx1"/>
                          </a:solidFill>
                          <a:latin typeface="+mn-lt"/>
                          <a:ea typeface="+mn-ea"/>
                          <a:cs typeface="+mn-cs"/>
                        </a:rPr>
                        <a:t>MP2</a:t>
                      </a:r>
                      <a:endParaRPr lang="nb-NO" sz="700" kern="1200" dirty="0">
                        <a:solidFill>
                          <a:schemeClr val="tx1"/>
                        </a:solidFill>
                        <a:latin typeface="+mn-lt"/>
                        <a:ea typeface="+mn-ea"/>
                        <a:cs typeface="+mn-cs"/>
                      </a:endParaRPr>
                    </a:p>
                  </a:txBody>
                  <a:tcPr anchor="ctr"/>
                </a:tc>
                <a:tc>
                  <a:txBody>
                    <a:bodyPr/>
                    <a:lstStyle/>
                    <a:p>
                      <a:pPr marL="0" marR="0" indent="0" algn="l" defTabSz="1221913" rtl="0" eaLnBrk="1" fontAlgn="auto" latinLnBrk="0" hangingPunct="1">
                        <a:lnSpc>
                          <a:spcPct val="100000"/>
                        </a:lnSpc>
                        <a:spcBef>
                          <a:spcPts val="0"/>
                        </a:spcBef>
                        <a:spcAft>
                          <a:spcPts val="0"/>
                        </a:spcAft>
                        <a:buClrTx/>
                        <a:buSzTx/>
                        <a:buFontTx/>
                        <a:buNone/>
                        <a:tabLst/>
                        <a:defRPr/>
                      </a:pPr>
                      <a:endParaRPr lang="nb-NO" sz="700" b="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5"/>
                  </a:ext>
                </a:extLst>
              </a:tr>
              <a:tr h="366521">
                <a:tc>
                  <a:txBody>
                    <a:bodyPr/>
                    <a:lstStyle/>
                    <a:p>
                      <a:r>
                        <a:rPr lang="nb-NO" sz="700" kern="1200" dirty="0" smtClean="0">
                          <a:solidFill>
                            <a:schemeClr val="tx1"/>
                          </a:solidFill>
                          <a:latin typeface="+mn-lt"/>
                          <a:ea typeface="+mn-ea"/>
                          <a:cs typeface="+mn-cs"/>
                        </a:rPr>
                        <a:t>MP3</a:t>
                      </a:r>
                      <a:endParaRPr lang="nb-NO" sz="700" kern="1200" dirty="0">
                        <a:solidFill>
                          <a:schemeClr val="tx1"/>
                        </a:solidFill>
                        <a:latin typeface="+mn-lt"/>
                        <a:ea typeface="+mn-ea"/>
                        <a:cs typeface="+mn-cs"/>
                      </a:endParaRPr>
                    </a:p>
                  </a:txBody>
                  <a:tcPr anchor="ctr"/>
                </a:tc>
                <a:tc>
                  <a:txBody>
                    <a:bodyPr/>
                    <a:lstStyle/>
                    <a:p>
                      <a:endParaRPr lang="nb-NO" sz="700" b="0" dirty="0" smtClean="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6"/>
                  </a:ext>
                </a:extLst>
              </a:tr>
              <a:tr h="366521">
                <a:tc>
                  <a:txBody>
                    <a:bodyPr/>
                    <a:lstStyle/>
                    <a:p>
                      <a:r>
                        <a:rPr lang="nb-NO" sz="700" dirty="0" smtClean="0"/>
                        <a:t>MP4</a:t>
                      </a:r>
                      <a:endParaRPr lang="nb-NO" sz="70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7"/>
                  </a:ext>
                </a:extLst>
              </a:tr>
              <a:tr h="366521">
                <a:tc>
                  <a:txBody>
                    <a:bodyPr/>
                    <a:lstStyle/>
                    <a:p>
                      <a:r>
                        <a:rPr lang="nb-NO" sz="700" dirty="0" smtClean="0"/>
                        <a:t>MP5</a:t>
                      </a:r>
                      <a:endParaRPr lang="nb-NO" sz="70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8"/>
                  </a:ext>
                </a:extLst>
              </a:tr>
              <a:tr h="366521">
                <a:tc>
                  <a:txBody>
                    <a:bodyPr/>
                    <a:lstStyle/>
                    <a:p>
                      <a:r>
                        <a:rPr lang="nb-NO" sz="700" dirty="0" smtClean="0"/>
                        <a:t>MP6</a:t>
                      </a:r>
                      <a:endParaRPr lang="nb-NO" sz="70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tc>
                  <a:txBody>
                    <a:bodyPr/>
                    <a:lstStyle/>
                    <a:p>
                      <a:endParaRPr lang="nb-NO" sz="700" b="0" dirty="0"/>
                    </a:p>
                  </a:txBody>
                  <a:tcPr anchor="ctr"/>
                </a:tc>
                <a:extLst>
                  <a:ext uri="{0D108BD9-81ED-4DB2-BD59-A6C34878D82A}">
                    <a16:rowId xmlns:a16="http://schemas.microsoft.com/office/drawing/2014/main" val="10009"/>
                  </a:ext>
                </a:extLst>
              </a:tr>
            </a:tbl>
          </a:graphicData>
        </a:graphic>
      </p:graphicFrame>
      <p:sp>
        <p:nvSpPr>
          <p:cNvPr id="4" name="Oval 3"/>
          <p:cNvSpPr/>
          <p:nvPr/>
        </p:nvSpPr>
        <p:spPr bwMode="auto">
          <a:xfrm>
            <a:off x="8860848" y="3789040"/>
            <a:ext cx="205737" cy="205737"/>
          </a:xfrm>
          <a:prstGeom prst="ellipse">
            <a:avLst/>
          </a:prstGeom>
          <a:solidFill>
            <a:srgbClr val="FF0000"/>
          </a:solidFill>
          <a:ln w="9525" cap="flat" cmpd="sng" algn="ctr">
            <a:no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marL="0" marR="0" lvl="0" indent="0" algn="ctr" defTabSz="653156" rtl="0" eaLnBrk="1" fontAlgn="base" latinLnBrk="0" hangingPunct="1">
              <a:lnSpc>
                <a:spcPct val="100000"/>
              </a:lnSpc>
              <a:spcBef>
                <a:spcPct val="0"/>
              </a:spcBef>
              <a:spcAft>
                <a:spcPct val="0"/>
              </a:spcAft>
              <a:buClrTx/>
              <a:buSzTx/>
              <a:buFontTx/>
              <a:buNone/>
              <a:tabLst/>
              <a:defRPr/>
            </a:pPr>
            <a:endParaRPr kumimoji="0" lang="sv-SE" sz="1429"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0"/>
          <p:cNvSpPr/>
          <p:nvPr/>
        </p:nvSpPr>
        <p:spPr bwMode="auto">
          <a:xfrm>
            <a:off x="8849760" y="3475391"/>
            <a:ext cx="205737" cy="205737"/>
          </a:xfrm>
          <a:prstGeom prst="ellipse">
            <a:avLst/>
          </a:prstGeom>
          <a:solidFill>
            <a:srgbClr val="FFFF00"/>
          </a:solidFill>
          <a:ln w="9525" cap="flat" cmpd="sng" algn="ctr">
            <a:no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marL="0" marR="0" lvl="0" indent="0" algn="ctr" defTabSz="653156" rtl="0" eaLnBrk="1" fontAlgn="base" latinLnBrk="0" hangingPunct="1">
              <a:lnSpc>
                <a:spcPct val="100000"/>
              </a:lnSpc>
              <a:spcBef>
                <a:spcPct val="0"/>
              </a:spcBef>
              <a:spcAft>
                <a:spcPct val="0"/>
              </a:spcAft>
              <a:buClrTx/>
              <a:buSzTx/>
              <a:buFontTx/>
              <a:buNone/>
              <a:tabLst/>
              <a:defRPr/>
            </a:pPr>
            <a:endParaRPr kumimoji="0" lang="sv-SE" sz="1429"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1"/>
          <p:cNvSpPr/>
          <p:nvPr/>
        </p:nvSpPr>
        <p:spPr bwMode="auto">
          <a:xfrm>
            <a:off x="8849760" y="3107926"/>
            <a:ext cx="205737" cy="205737"/>
          </a:xfrm>
          <a:prstGeom prst="ellipse">
            <a:avLst/>
          </a:prstGeom>
          <a:solidFill>
            <a:srgbClr val="00B050"/>
          </a:solidFill>
          <a:ln w="9525" cap="flat" cmpd="sng" algn="ctr">
            <a:noFill/>
            <a:prstDash val="solid"/>
            <a:round/>
            <a:headEnd type="none" w="med" len="med"/>
            <a:tailEnd type="none" w="med" len="med"/>
          </a:ln>
          <a:effectLst/>
        </p:spPr>
        <p:txBody>
          <a:bodyPr vert="horz" wrap="square" lIns="65314" tIns="32657" rIns="65314" bIns="32657" numCol="1" rtlCol="0" anchor="t" anchorCtr="0" compatLnSpc="1">
            <a:prstTxWarp prst="textNoShape">
              <a:avLst/>
            </a:prstTxWarp>
          </a:bodyPr>
          <a:lstStyle/>
          <a:p>
            <a:pPr marL="0" marR="0" lvl="0" indent="0" algn="ctr" defTabSz="653156" rtl="0" eaLnBrk="1" fontAlgn="base" latinLnBrk="0" hangingPunct="1">
              <a:lnSpc>
                <a:spcPct val="100000"/>
              </a:lnSpc>
              <a:spcBef>
                <a:spcPct val="0"/>
              </a:spcBef>
              <a:spcAft>
                <a:spcPct val="0"/>
              </a:spcAft>
              <a:buClrTx/>
              <a:buSzTx/>
              <a:buFontTx/>
              <a:buNone/>
              <a:tabLst/>
              <a:defRPr/>
            </a:pPr>
            <a:endParaRPr kumimoji="0" lang="sv-SE" sz="1429"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ekstSylinder 4"/>
          <p:cNvSpPr txBox="1"/>
          <p:nvPr/>
        </p:nvSpPr>
        <p:spPr>
          <a:xfrm>
            <a:off x="8001349" y="6669360"/>
            <a:ext cx="998991" cy="191271"/>
          </a:xfrm>
          <a:prstGeom prst="rect">
            <a:avLst/>
          </a:prstGeom>
          <a:noFill/>
        </p:spPr>
        <p:txBody>
          <a:bodyPr wrap="none" rtlCol="0">
            <a:spAutoFit/>
          </a:bodyPr>
          <a:lstStyle/>
          <a:p>
            <a:pPr marL="0" marR="0" lvl="0" indent="0" algn="l" defTabSz="872812" rtl="0" eaLnBrk="1" fontAlgn="auto" latinLnBrk="0" hangingPunct="1">
              <a:lnSpc>
                <a:spcPct val="100000"/>
              </a:lnSpc>
              <a:spcBef>
                <a:spcPts val="0"/>
              </a:spcBef>
              <a:spcAft>
                <a:spcPts val="0"/>
              </a:spcAft>
              <a:buClrTx/>
              <a:buSzTx/>
              <a:buFontTx/>
              <a:buNone/>
              <a:tabLst/>
              <a:defRPr/>
            </a:pPr>
            <a:r>
              <a:rPr kumimoji="0" lang="nb-NO" sz="643" b="0" i="0" u="none" strike="noStrike" kern="1200" cap="none" spc="0" normalizeH="0" baseline="0" noProof="0" dirty="0">
                <a:ln>
                  <a:noFill/>
                </a:ln>
                <a:solidFill>
                  <a:srgbClr val="000000"/>
                </a:solidFill>
                <a:effectLst/>
                <a:uLnTx/>
                <a:uFillTx/>
                <a:latin typeface="Arial"/>
                <a:ea typeface="+mn-ea"/>
                <a:cs typeface="+mn-cs"/>
              </a:rPr>
              <a:t>Versjon 4.0 - 20.09.13</a:t>
            </a:r>
          </a:p>
        </p:txBody>
      </p:sp>
      <p:sp>
        <p:nvSpPr>
          <p:cNvPr id="25" name="Text Box 25"/>
          <p:cNvSpPr txBox="1">
            <a:spLocks noChangeArrowheads="1"/>
          </p:cNvSpPr>
          <p:nvPr/>
        </p:nvSpPr>
        <p:spPr bwMode="auto">
          <a:xfrm>
            <a:off x="4953772" y="177268"/>
            <a:ext cx="2756877" cy="257409"/>
          </a:xfrm>
          <a:prstGeom prst="rect">
            <a:avLst/>
          </a:prstGeom>
          <a:noFill/>
          <a:ln w="9525">
            <a:noFill/>
            <a:miter lim="800000"/>
            <a:headEnd/>
            <a:tailEnd/>
          </a:ln>
        </p:spPr>
        <p:txBody>
          <a:bodyPr wrap="square" lIns="87279" tIns="43640" rIns="87279" bIns="43640">
            <a:spAutoFit/>
          </a:bodyPr>
          <a:lstStyle/>
          <a:p>
            <a:pPr marL="0" marR="0" lvl="0" indent="0" algn="l" defTabSz="872812"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smtClean="0">
                <a:ln>
                  <a:noFill/>
                </a:ln>
                <a:solidFill>
                  <a:srgbClr val="000000"/>
                </a:solidFill>
                <a:effectLst/>
                <a:uLnTx/>
                <a:uFillTx/>
                <a:latin typeface="Arial"/>
                <a:ea typeface="+mn-ea"/>
                <a:cs typeface="+mn-cs"/>
              </a:rPr>
              <a:t>Prosjekt, tjenesteområde/fagområde&gt;</a:t>
            </a: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Text Box 25"/>
          <p:cNvSpPr txBox="1">
            <a:spLocks noChangeArrowheads="1"/>
          </p:cNvSpPr>
          <p:nvPr/>
        </p:nvSpPr>
        <p:spPr bwMode="auto">
          <a:xfrm>
            <a:off x="7340732" y="33181"/>
            <a:ext cx="1687628" cy="257409"/>
          </a:xfrm>
          <a:prstGeom prst="rect">
            <a:avLst/>
          </a:prstGeom>
          <a:noFill/>
          <a:ln w="9525">
            <a:noFill/>
            <a:miter lim="800000"/>
            <a:headEnd/>
            <a:tailEnd/>
          </a:ln>
        </p:spPr>
        <p:txBody>
          <a:bodyPr wrap="square" lIns="87279" tIns="43640" rIns="87279" bIns="43640">
            <a:spAutoFit/>
          </a:bodyPr>
          <a:lstStyle/>
          <a:p>
            <a:pPr marL="0" marR="0" lvl="0" indent="0" algn="l" defTabSz="872812"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smtClean="0">
                <a:ln>
                  <a:noFill/>
                </a:ln>
                <a:solidFill>
                  <a:srgbClr val="000000"/>
                </a:solidFill>
                <a:effectLst/>
                <a:uLnTx/>
                <a:uFillTx/>
                <a:latin typeface="Arial"/>
                <a:ea typeface="+mn-ea"/>
                <a:cs typeface="+mn-cs"/>
              </a:rPr>
              <a:t>&lt;Prosjektleders navn&gt;</a:t>
            </a:r>
            <a:endParaRPr kumimoji="0" lang="nb-NO"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Rectangle 18"/>
          <p:cNvSpPr/>
          <p:nvPr/>
        </p:nvSpPr>
        <p:spPr>
          <a:xfrm>
            <a:off x="4329955" y="6648245"/>
            <a:ext cx="1917513" cy="202235"/>
          </a:xfrm>
          <a:prstGeom prst="rect">
            <a:avLst/>
          </a:prstGeom>
        </p:spPr>
        <p:txBody>
          <a:bodyPr wrap="none">
            <a:spAutoFit/>
          </a:bodyPr>
          <a:lstStyle/>
          <a:p>
            <a:pPr marL="0" marR="0" lvl="0" indent="0" algn="l" defTabSz="872812" rtl="0" eaLnBrk="1" fontAlgn="auto" latinLnBrk="0" hangingPunct="1">
              <a:lnSpc>
                <a:spcPct val="100000"/>
              </a:lnSpc>
              <a:spcBef>
                <a:spcPts val="0"/>
              </a:spcBef>
              <a:spcAft>
                <a:spcPts val="0"/>
              </a:spcAft>
              <a:buClrTx/>
              <a:buSzTx/>
              <a:buFontTx/>
              <a:buNone/>
              <a:tabLst/>
              <a:defRPr/>
            </a:pPr>
            <a:r>
              <a:rPr kumimoji="0" lang="nb-NO" sz="714" b="0" i="0" u="none" strike="noStrike" kern="1200" cap="none" spc="0" normalizeH="0" baseline="0" noProof="0" dirty="0">
                <a:ln>
                  <a:noFill/>
                </a:ln>
                <a:solidFill>
                  <a:srgbClr val="000000"/>
                </a:solidFill>
                <a:effectLst/>
                <a:uLnTx/>
                <a:uFillTx/>
                <a:latin typeface="Arial"/>
                <a:ea typeface="+mn-ea"/>
                <a:cs typeface="+mn-cs"/>
              </a:rPr>
              <a:t>* LISE-tiltak </a:t>
            </a:r>
            <a:r>
              <a:rPr kumimoji="0" lang="nb-NO" sz="714" b="0" i="0" u="none" strike="noStrike" kern="1200" cap="none" spc="0" normalizeH="0" baseline="0" noProof="0" dirty="0" smtClean="0">
                <a:ln>
                  <a:noFill/>
                </a:ln>
                <a:solidFill>
                  <a:srgbClr val="000000"/>
                </a:solidFill>
                <a:effectLst/>
                <a:uLnTx/>
                <a:uFillTx/>
                <a:latin typeface="Arial"/>
                <a:ea typeface="+mn-ea"/>
                <a:cs typeface="+mn-cs"/>
              </a:rPr>
              <a:t>(LT)= </a:t>
            </a:r>
            <a:r>
              <a:rPr kumimoji="0" lang="nb-NO" sz="714" b="0" i="0" u="none" strike="noStrike" kern="1200" cap="none" spc="0" normalizeH="0" baseline="0" noProof="0" dirty="0">
                <a:ln>
                  <a:noFill/>
                </a:ln>
                <a:solidFill>
                  <a:srgbClr val="000000"/>
                </a:solidFill>
                <a:effectLst/>
                <a:uLnTx/>
                <a:uFillTx/>
                <a:latin typeface="Arial"/>
                <a:ea typeface="+mn-ea"/>
                <a:cs typeface="+mn-cs"/>
              </a:rPr>
              <a:t>Liten Innsats Stor Effekt</a:t>
            </a:r>
          </a:p>
        </p:txBody>
      </p:sp>
    </p:spTree>
    <p:extLst>
      <p:ext uri="{BB962C8B-B14F-4D97-AF65-F5344CB8AC3E}">
        <p14:creationId xmlns:p14="http://schemas.microsoft.com/office/powerpoint/2010/main" val="248314670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HIOA-mal_grø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slutningsgrunnlagNyIntranettlayout">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20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OsloMet.potx" id="{AECBD631-B40E-4041-9923-620709C1F4D5}" vid="{5C51B47A-E6F4-42C8-83D5-9C34B7AE630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Holte mal</Template>
  <TotalTime>26089</TotalTime>
  <Words>560</Words>
  <Application>Microsoft Office PowerPoint</Application>
  <PresentationFormat>Skjermfremvisning (4:3)</PresentationFormat>
  <Paragraphs>138</Paragraphs>
  <Slides>5</Slides>
  <Notes>5</Notes>
  <HiddenSlides>0</HiddenSlides>
  <MMClips>0</MMClips>
  <ScaleCrop>false</ScaleCrop>
  <HeadingPairs>
    <vt:vector size="8" baseType="variant">
      <vt:variant>
        <vt:lpstr>Brukte skrifter</vt:lpstr>
      </vt:variant>
      <vt:variant>
        <vt:i4>9</vt:i4>
      </vt:variant>
      <vt:variant>
        <vt:lpstr>Tema</vt:lpstr>
      </vt:variant>
      <vt:variant>
        <vt:i4>3</vt:i4>
      </vt:variant>
      <vt:variant>
        <vt:lpstr>Innebygde OLE-servere</vt:lpstr>
      </vt:variant>
      <vt:variant>
        <vt:i4>1</vt:i4>
      </vt:variant>
      <vt:variant>
        <vt:lpstr>Lysbildetitler</vt:lpstr>
      </vt:variant>
      <vt:variant>
        <vt:i4>5</vt:i4>
      </vt:variant>
    </vt:vector>
  </HeadingPairs>
  <TitlesOfParts>
    <vt:vector size="18" baseType="lpstr">
      <vt:lpstr>ＭＳ Ｐゴシック</vt:lpstr>
      <vt:lpstr>Arial</vt:lpstr>
      <vt:lpstr>Arial Black</vt:lpstr>
      <vt:lpstr>Calibri</vt:lpstr>
      <vt:lpstr>Tahoma</vt:lpstr>
      <vt:lpstr>Times</vt:lpstr>
      <vt:lpstr>Times New Roman</vt:lpstr>
      <vt:lpstr>Verdana</vt:lpstr>
      <vt:lpstr>ヒラギノ角ゴ Pro W3</vt:lpstr>
      <vt:lpstr>3_HIOA-mal_grønn</vt:lpstr>
      <vt:lpstr>BeslutningsgrunnlagNyIntranettlayout</vt:lpstr>
      <vt:lpstr>Office-tema</vt:lpstr>
      <vt:lpstr>think-cell Slide</vt:lpstr>
      <vt:lpstr>  Mal for gevinstplan v2_0 - september 2017  Gevinstplanlegging og -styring handler om å få noe igjen for strevet når vi gjennomfører prosjekter. Det viktigste med et prosjekt er at det skal være til nytte og gi gevinster i linjen. Gevinststyring er kunsten å sørge for at gevinstene som var forventet av et prosjekt faktisk blir hentet ut og kommer til nytte. Dette krever et helhetlig og systematisk arbeid som involverer både prosjekt og linjeorganisasjon.      </vt:lpstr>
      <vt:lpstr>PowerPoint-presentasjon</vt:lpstr>
      <vt:lpstr>PowerPoint-presentasjon</vt:lpstr>
      <vt:lpstr>PowerPoint-presentasjon</vt:lpstr>
      <vt:lpstr>PowerPoint-presentasjon</vt:lpstr>
    </vt:vector>
  </TitlesOfParts>
  <Company>Holte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karin.bakke@hioa.no</dc:creator>
  <cp:lastModifiedBy>Karin L. Bakke</cp:lastModifiedBy>
  <cp:revision>778</cp:revision>
  <cp:lastPrinted>2017-09-07T07:12:39Z</cp:lastPrinted>
  <dcterms:created xsi:type="dcterms:W3CDTF">2012-10-03T12:24:55Z</dcterms:created>
  <dcterms:modified xsi:type="dcterms:W3CDTF">2019-03-22T12:41:01Z</dcterms:modified>
</cp:coreProperties>
</file>