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9" r:id="rId7"/>
    <p:sldId id="258" r:id="rId8"/>
    <p:sldId id="268" r:id="rId9"/>
    <p:sldId id="277" r:id="rId10"/>
    <p:sldId id="278" r:id="rId11"/>
    <p:sldId id="279" r:id="rId12"/>
    <p:sldId id="269" r:id="rId13"/>
    <p:sldId id="270" r:id="rId14"/>
    <p:sldId id="273" r:id="rId15"/>
    <p:sldId id="274" r:id="rId16"/>
    <p:sldId id="271" r:id="rId17"/>
    <p:sldId id="272" r:id="rId18"/>
    <p:sldId id="275" r:id="rId19"/>
    <p:sldId id="276" r:id="rId20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117FD-B3F9-1045-C054-51F06D7105DB}" v="79" dt="2020-03-10T13:13:50.679"/>
    <p1510:client id="{12B1F15E-C4F3-0AC3-053A-3800FCCC5A2E}" v="12" dt="2020-03-11T07:28:49.334"/>
    <p1510:client id="{A72161E4-FC42-451E-9594-6D66B4B2DA32}" v="389" dt="2020-03-11T08:50:08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 Grødem" userId="S::kentgr@oslomet.no::3ef38d8f-6d00-494d-9030-c27dfb503eaf" providerId="AD" clId="Web-{08D117FD-B3F9-1045-C054-51F06D7105DB}"/>
    <pc:docChg chg="modSld">
      <pc:chgData name="Kent Grødem" userId="S::kentgr@oslomet.no::3ef38d8f-6d00-494d-9030-c27dfb503eaf" providerId="AD" clId="Web-{08D117FD-B3F9-1045-C054-51F06D7105DB}" dt="2020-03-10T13:11:56.070" v="69"/>
      <pc:docMkLst>
        <pc:docMk/>
      </pc:docMkLst>
      <pc:sldChg chg="modSp">
        <pc:chgData name="Kent Grødem" userId="S::kentgr@oslomet.no::3ef38d8f-6d00-494d-9030-c27dfb503eaf" providerId="AD" clId="Web-{08D117FD-B3F9-1045-C054-51F06D7105DB}" dt="2020-03-10T13:11:56.070" v="69"/>
        <pc:sldMkLst>
          <pc:docMk/>
          <pc:sldMk cId="1464454065" sldId="268"/>
        </pc:sldMkLst>
        <pc:graphicFrameChg chg="mod modGraphic">
          <ac:chgData name="Kent Grødem" userId="S::kentgr@oslomet.no::3ef38d8f-6d00-494d-9030-c27dfb503eaf" providerId="AD" clId="Web-{08D117FD-B3F9-1045-C054-51F06D7105DB}" dt="2020-03-10T13:11:56.070" v="69"/>
          <ac:graphicFrameMkLst>
            <pc:docMk/>
            <pc:sldMk cId="1464454065" sldId="268"/>
            <ac:graphicFrameMk id="5" creationId="{00000000-0000-0000-0000-000000000000}"/>
          </ac:graphicFrameMkLst>
        </pc:graphicFrameChg>
      </pc:sldChg>
    </pc:docChg>
  </pc:docChgLst>
  <pc:docChgLst>
    <pc:chgData name="Ellen Berg" userId="5d630df8-6ae8-4978-b493-0405f13517ae" providerId="ADAL" clId="{A72161E4-FC42-451E-9594-6D66B4B2DA32}"/>
    <pc:docChg chg="custSel modSld">
      <pc:chgData name="Ellen Berg" userId="5d630df8-6ae8-4978-b493-0405f13517ae" providerId="ADAL" clId="{A72161E4-FC42-451E-9594-6D66B4B2DA32}" dt="2020-03-11T08:49:56.519" v="304" actId="20577"/>
      <pc:docMkLst>
        <pc:docMk/>
      </pc:docMkLst>
      <pc:sldChg chg="addSp delSp modSp">
        <pc:chgData name="Ellen Berg" userId="5d630df8-6ae8-4978-b493-0405f13517ae" providerId="ADAL" clId="{A72161E4-FC42-451E-9594-6D66B4B2DA32}" dt="2020-03-11T07:53:41.601" v="215" actId="1076"/>
        <pc:sldMkLst>
          <pc:docMk/>
          <pc:sldMk cId="1559988287" sldId="270"/>
        </pc:sldMkLst>
        <pc:spChg chg="mod">
          <ac:chgData name="Ellen Berg" userId="5d630df8-6ae8-4978-b493-0405f13517ae" providerId="ADAL" clId="{A72161E4-FC42-451E-9594-6D66B4B2DA32}" dt="2020-03-11T07:50:57.374" v="33" actId="20577"/>
          <ac:spMkLst>
            <pc:docMk/>
            <pc:sldMk cId="1559988287" sldId="270"/>
            <ac:spMk id="2" creationId="{ABFB650A-6519-4A60-A384-453647BB69F5}"/>
          </ac:spMkLst>
        </pc:spChg>
        <pc:spChg chg="del">
          <ac:chgData name="Ellen Berg" userId="5d630df8-6ae8-4978-b493-0405f13517ae" providerId="ADAL" clId="{A72161E4-FC42-451E-9594-6D66B4B2DA32}" dt="2020-03-11T07:50:33.997" v="0" actId="478"/>
          <ac:spMkLst>
            <pc:docMk/>
            <pc:sldMk cId="1559988287" sldId="270"/>
            <ac:spMk id="3" creationId="{F194EA98-1893-4163-932E-B7D582FAC769}"/>
          </ac:spMkLst>
        </pc:spChg>
        <pc:spChg chg="add mod">
          <ac:chgData name="Ellen Berg" userId="5d630df8-6ae8-4978-b493-0405f13517ae" providerId="ADAL" clId="{A72161E4-FC42-451E-9594-6D66B4B2DA32}" dt="2020-03-11T07:53:37.852" v="214" actId="20577"/>
          <ac:spMkLst>
            <pc:docMk/>
            <pc:sldMk cId="1559988287" sldId="270"/>
            <ac:spMk id="7" creationId="{006261BA-080C-449D-9543-CC69B669D7AF}"/>
          </ac:spMkLst>
        </pc:spChg>
        <pc:picChg chg="add mod">
          <ac:chgData name="Ellen Berg" userId="5d630df8-6ae8-4978-b493-0405f13517ae" providerId="ADAL" clId="{A72161E4-FC42-451E-9594-6D66B4B2DA32}" dt="2020-03-11T07:53:41.601" v="215" actId="1076"/>
          <ac:picMkLst>
            <pc:docMk/>
            <pc:sldMk cId="1559988287" sldId="270"/>
            <ac:picMk id="6" creationId="{356164F2-F9B0-4F7F-89F1-27C3BE45B391}"/>
          </ac:picMkLst>
        </pc:picChg>
      </pc:sldChg>
      <pc:sldChg chg="modSp">
        <pc:chgData name="Ellen Berg" userId="5d630df8-6ae8-4978-b493-0405f13517ae" providerId="ADAL" clId="{A72161E4-FC42-451E-9594-6D66B4B2DA32}" dt="2020-03-11T08:49:56.519" v="304" actId="20577"/>
        <pc:sldMkLst>
          <pc:docMk/>
          <pc:sldMk cId="1188760872" sldId="279"/>
        </pc:sldMkLst>
        <pc:spChg chg="mod">
          <ac:chgData name="Ellen Berg" userId="5d630df8-6ae8-4978-b493-0405f13517ae" providerId="ADAL" clId="{A72161E4-FC42-451E-9594-6D66B4B2DA32}" dt="2020-03-11T08:49:56.519" v="304" actId="20577"/>
          <ac:spMkLst>
            <pc:docMk/>
            <pc:sldMk cId="1188760872" sldId="279"/>
            <ac:spMk id="10" creationId="{232C66EF-C0EB-46F3-873B-C64175F60BCC}"/>
          </ac:spMkLst>
        </pc:spChg>
      </pc:sldChg>
    </pc:docChg>
  </pc:docChgLst>
  <pc:docChgLst>
    <pc:chgData name="Ellen Berg" userId="5d630df8-6ae8-4978-b493-0405f13517ae" providerId="ADAL" clId="{25A5FE4B-4391-4EF6-9CA3-DC4F91BFD09D}"/>
    <pc:docChg chg="undo custSel addSld delSld modSld sldOrd">
      <pc:chgData name="Ellen Berg" userId="5d630df8-6ae8-4978-b493-0405f13517ae" providerId="ADAL" clId="{25A5FE4B-4391-4EF6-9CA3-DC4F91BFD09D}" dt="2020-03-10T13:50:04.816" v="4771" actId="478"/>
      <pc:docMkLst>
        <pc:docMk/>
      </pc:docMkLst>
      <pc:sldChg chg="addSp delSp modSp">
        <pc:chgData name="Ellen Berg" userId="5d630df8-6ae8-4978-b493-0405f13517ae" providerId="ADAL" clId="{25A5FE4B-4391-4EF6-9CA3-DC4F91BFD09D}" dt="2020-03-10T13:20:55.190" v="4527"/>
        <pc:sldMkLst>
          <pc:docMk/>
          <pc:sldMk cId="1464454065" sldId="268"/>
        </pc:sldMkLst>
        <pc:spChg chg="mod">
          <ac:chgData name="Ellen Berg" userId="5d630df8-6ae8-4978-b493-0405f13517ae" providerId="ADAL" clId="{25A5FE4B-4391-4EF6-9CA3-DC4F91BFD09D}" dt="2020-03-10T09:12:48.993" v="1441" actId="1076"/>
          <ac:spMkLst>
            <pc:docMk/>
            <pc:sldMk cId="1464454065" sldId="268"/>
            <ac:spMk id="2" creationId="{00000000-0000-0000-0000-000000000000}"/>
          </ac:spMkLst>
        </pc:spChg>
        <pc:spChg chg="mod">
          <ac:chgData name="Ellen Berg" userId="5d630df8-6ae8-4978-b493-0405f13517ae" providerId="ADAL" clId="{25A5FE4B-4391-4EF6-9CA3-DC4F91BFD09D}" dt="2020-03-10T09:12:42.056" v="1440" actId="1076"/>
          <ac:spMkLst>
            <pc:docMk/>
            <pc:sldMk cId="1464454065" sldId="268"/>
            <ac:spMk id="6" creationId="{00000000-0000-0000-0000-000000000000}"/>
          </ac:spMkLst>
        </pc:spChg>
        <pc:spChg chg="mod">
          <ac:chgData name="Ellen Berg" userId="5d630df8-6ae8-4978-b493-0405f13517ae" providerId="ADAL" clId="{25A5FE4B-4391-4EF6-9CA3-DC4F91BFD09D}" dt="2020-03-10T09:12:23.848" v="1413" actId="1076"/>
          <ac:spMkLst>
            <pc:docMk/>
            <pc:sldMk cId="1464454065" sldId="268"/>
            <ac:spMk id="7" creationId="{00000000-0000-0000-0000-000000000000}"/>
          </ac:spMkLst>
        </pc:spChg>
        <pc:spChg chg="del">
          <ac:chgData name="Ellen Berg" userId="5d630df8-6ae8-4978-b493-0405f13517ae" providerId="ADAL" clId="{25A5FE4B-4391-4EF6-9CA3-DC4F91BFD09D}" dt="2020-03-09T14:28:43.893" v="744" actId="478"/>
          <ac:spMkLst>
            <pc:docMk/>
            <pc:sldMk cId="1464454065" sldId="268"/>
            <ac:spMk id="8" creationId="{00000000-0000-0000-0000-000000000000}"/>
          </ac:spMkLst>
        </pc:spChg>
        <pc:spChg chg="mod">
          <ac:chgData name="Ellen Berg" userId="5d630df8-6ae8-4978-b493-0405f13517ae" providerId="ADAL" clId="{25A5FE4B-4391-4EF6-9CA3-DC4F91BFD09D}" dt="2020-03-10T09:12:29.127" v="1414" actId="1076"/>
          <ac:spMkLst>
            <pc:docMk/>
            <pc:sldMk cId="1464454065" sldId="268"/>
            <ac:spMk id="9" creationId="{00000000-0000-0000-0000-000000000000}"/>
          </ac:spMkLst>
        </pc:spChg>
        <pc:spChg chg="del">
          <ac:chgData name="Ellen Berg" userId="5d630df8-6ae8-4978-b493-0405f13517ae" providerId="ADAL" clId="{25A5FE4B-4391-4EF6-9CA3-DC4F91BFD09D}" dt="2020-03-09T14:28:46.970" v="745" actId="478"/>
          <ac:spMkLst>
            <pc:docMk/>
            <pc:sldMk cId="1464454065" sldId="268"/>
            <ac:spMk id="10" creationId="{00000000-0000-0000-0000-000000000000}"/>
          </ac:spMkLst>
        </pc:spChg>
        <pc:spChg chg="mod">
          <ac:chgData name="Ellen Berg" userId="5d630df8-6ae8-4978-b493-0405f13517ae" providerId="ADAL" clId="{25A5FE4B-4391-4EF6-9CA3-DC4F91BFD09D}" dt="2020-03-09T14:27:06.609" v="739" actId="20577"/>
          <ac:spMkLst>
            <pc:docMk/>
            <pc:sldMk cId="1464454065" sldId="268"/>
            <ac:spMk id="11" creationId="{00000000-0000-0000-0000-000000000000}"/>
          </ac:spMkLst>
        </pc:spChg>
        <pc:spChg chg="add del mod">
          <ac:chgData name="Ellen Berg" userId="5d630df8-6ae8-4978-b493-0405f13517ae" providerId="ADAL" clId="{25A5FE4B-4391-4EF6-9CA3-DC4F91BFD09D}" dt="2020-03-10T12:03:55.856" v="2046" actId="6549"/>
          <ac:spMkLst>
            <pc:docMk/>
            <pc:sldMk cId="1464454065" sldId="268"/>
            <ac:spMk id="12" creationId="{17B46B5D-9368-42F1-BE80-F3B18556AB84}"/>
          </ac:spMkLst>
        </pc:spChg>
        <pc:spChg chg="add mod">
          <ac:chgData name="Ellen Berg" userId="5d630df8-6ae8-4978-b493-0405f13517ae" providerId="ADAL" clId="{25A5FE4B-4391-4EF6-9CA3-DC4F91BFD09D}" dt="2020-03-10T09:12:16.556" v="1412" actId="1036"/>
          <ac:spMkLst>
            <pc:docMk/>
            <pc:sldMk cId="1464454065" sldId="268"/>
            <ac:spMk id="13" creationId="{9D1F84CF-F504-44DF-822D-36E86F211D2B}"/>
          </ac:spMkLst>
        </pc:spChg>
        <pc:spChg chg="add mod">
          <ac:chgData name="Ellen Berg" userId="5d630df8-6ae8-4978-b493-0405f13517ae" providerId="ADAL" clId="{25A5FE4B-4391-4EF6-9CA3-DC4F91BFD09D}" dt="2020-03-10T09:12:16.556" v="1412" actId="1036"/>
          <ac:spMkLst>
            <pc:docMk/>
            <pc:sldMk cId="1464454065" sldId="268"/>
            <ac:spMk id="14" creationId="{A19EF9AD-0D3D-4F57-80ED-46F12DF9D864}"/>
          </ac:spMkLst>
        </pc:spChg>
        <pc:spChg chg="add mod ord">
          <ac:chgData name="Ellen Berg" userId="5d630df8-6ae8-4978-b493-0405f13517ae" providerId="ADAL" clId="{25A5FE4B-4391-4EF6-9CA3-DC4F91BFD09D}" dt="2020-03-10T09:15:59.882" v="1643" actId="1076"/>
          <ac:spMkLst>
            <pc:docMk/>
            <pc:sldMk cId="1464454065" sldId="268"/>
            <ac:spMk id="15" creationId="{95E2E3CE-D9D8-4BB9-973B-4DE93E2B6C99}"/>
          </ac:spMkLst>
        </pc:spChg>
        <pc:spChg chg="mod">
          <ac:chgData name="Ellen Berg" userId="5d630df8-6ae8-4978-b493-0405f13517ae" providerId="ADAL" clId="{25A5FE4B-4391-4EF6-9CA3-DC4F91BFD09D}" dt="2020-03-10T09:18:23.969" v="1679" actId="1076"/>
          <ac:spMkLst>
            <pc:docMk/>
            <pc:sldMk cId="1464454065" sldId="268"/>
            <ac:spMk id="22" creationId="{00000000-0000-0000-0000-000000000000}"/>
          </ac:spMkLst>
        </pc:spChg>
        <pc:graphicFrameChg chg="mod ord modGraphic">
          <ac:chgData name="Ellen Berg" userId="5d630df8-6ae8-4978-b493-0405f13517ae" providerId="ADAL" clId="{25A5FE4B-4391-4EF6-9CA3-DC4F91BFD09D}" dt="2020-03-10T13:20:55.190" v="4527"/>
          <ac:graphicFrameMkLst>
            <pc:docMk/>
            <pc:sldMk cId="1464454065" sldId="268"/>
            <ac:graphicFrameMk id="5" creationId="{00000000-0000-0000-0000-000000000000}"/>
          </ac:graphicFrameMkLst>
        </pc:graphicFrameChg>
      </pc:sldChg>
      <pc:sldChg chg="modSp">
        <pc:chgData name="Ellen Berg" userId="5d630df8-6ae8-4978-b493-0405f13517ae" providerId="ADAL" clId="{25A5FE4B-4391-4EF6-9CA3-DC4F91BFD09D}" dt="2020-03-10T08:48:47.079" v="1319" actId="20577"/>
        <pc:sldMkLst>
          <pc:docMk/>
          <pc:sldMk cId="4034573443" sldId="271"/>
        </pc:sldMkLst>
        <pc:spChg chg="mod">
          <ac:chgData name="Ellen Berg" userId="5d630df8-6ae8-4978-b493-0405f13517ae" providerId="ADAL" clId="{25A5FE4B-4391-4EF6-9CA3-DC4F91BFD09D}" dt="2020-03-10T08:48:47.079" v="1319" actId="20577"/>
          <ac:spMkLst>
            <pc:docMk/>
            <pc:sldMk cId="4034573443" sldId="271"/>
            <ac:spMk id="2" creationId="{6FD6F109-F86B-4BBA-B25D-3F19D807D057}"/>
          </ac:spMkLst>
        </pc:spChg>
      </pc:sldChg>
      <pc:sldChg chg="ord">
        <pc:chgData name="Ellen Berg" userId="5d630df8-6ae8-4978-b493-0405f13517ae" providerId="ADAL" clId="{25A5FE4B-4391-4EF6-9CA3-DC4F91BFD09D}" dt="2020-03-10T08:49:24.593" v="1322"/>
        <pc:sldMkLst>
          <pc:docMk/>
          <pc:sldMk cId="661216401" sldId="272"/>
        </pc:sldMkLst>
      </pc:sldChg>
      <pc:sldChg chg="modSp ord">
        <pc:chgData name="Ellen Berg" userId="5d630df8-6ae8-4978-b493-0405f13517ae" providerId="ADAL" clId="{25A5FE4B-4391-4EF6-9CA3-DC4F91BFD09D}" dt="2020-03-10T08:48:43.902" v="1317" actId="20577"/>
        <pc:sldMkLst>
          <pc:docMk/>
          <pc:sldMk cId="2367609162" sldId="273"/>
        </pc:sldMkLst>
        <pc:spChg chg="mod">
          <ac:chgData name="Ellen Berg" userId="5d630df8-6ae8-4978-b493-0405f13517ae" providerId="ADAL" clId="{25A5FE4B-4391-4EF6-9CA3-DC4F91BFD09D}" dt="2020-03-10T08:48:43.902" v="1317" actId="20577"/>
          <ac:spMkLst>
            <pc:docMk/>
            <pc:sldMk cId="2367609162" sldId="273"/>
            <ac:spMk id="2" creationId="{3E91491C-4B81-4BD1-9E77-346E6A2CB2C7}"/>
          </ac:spMkLst>
        </pc:spChg>
      </pc:sldChg>
      <pc:sldChg chg="modSp ord">
        <pc:chgData name="Ellen Berg" userId="5d630df8-6ae8-4978-b493-0405f13517ae" providerId="ADAL" clId="{25A5FE4B-4391-4EF6-9CA3-DC4F91BFD09D}" dt="2020-03-10T08:49:21.056" v="1321"/>
        <pc:sldMkLst>
          <pc:docMk/>
          <pc:sldMk cId="1346671625" sldId="274"/>
        </pc:sldMkLst>
        <pc:spChg chg="mod">
          <ac:chgData name="Ellen Berg" userId="5d630df8-6ae8-4978-b493-0405f13517ae" providerId="ADAL" clId="{25A5FE4B-4391-4EF6-9CA3-DC4F91BFD09D}" dt="2020-03-10T08:49:16.980" v="1320" actId="6549"/>
          <ac:spMkLst>
            <pc:docMk/>
            <pc:sldMk cId="1346671625" sldId="274"/>
            <ac:spMk id="3" creationId="{03319452-9443-4E1A-998C-66D6428F30AF}"/>
          </ac:spMkLst>
        </pc:spChg>
      </pc:sldChg>
      <pc:sldChg chg="delSp modSp add">
        <pc:chgData name="Ellen Berg" userId="5d630df8-6ae8-4978-b493-0405f13517ae" providerId="ADAL" clId="{25A5FE4B-4391-4EF6-9CA3-DC4F91BFD09D}" dt="2020-03-10T13:21:47.114" v="4598" actId="20577"/>
        <pc:sldMkLst>
          <pc:docMk/>
          <pc:sldMk cId="2512609410" sldId="277"/>
        </pc:sldMkLst>
        <pc:spChg chg="mod">
          <ac:chgData name="Ellen Berg" userId="5d630df8-6ae8-4978-b493-0405f13517ae" providerId="ADAL" clId="{25A5FE4B-4391-4EF6-9CA3-DC4F91BFD09D}" dt="2020-03-10T09:17:13.415" v="1661" actId="14100"/>
          <ac:spMkLst>
            <pc:docMk/>
            <pc:sldMk cId="2512609410" sldId="277"/>
            <ac:spMk id="11" creationId="{00000000-0000-0000-0000-000000000000}"/>
          </ac:spMkLst>
        </pc:spChg>
        <pc:spChg chg="del">
          <ac:chgData name="Ellen Berg" userId="5d630df8-6ae8-4978-b493-0405f13517ae" providerId="ADAL" clId="{25A5FE4B-4391-4EF6-9CA3-DC4F91BFD09D}" dt="2020-03-10T09:17:46.023" v="1673" actId="478"/>
          <ac:spMkLst>
            <pc:docMk/>
            <pc:sldMk cId="2512609410" sldId="277"/>
            <ac:spMk id="12" creationId="{17B46B5D-9368-42F1-BE80-F3B18556AB84}"/>
          </ac:spMkLst>
        </pc:spChg>
        <pc:spChg chg="mod">
          <ac:chgData name="Ellen Berg" userId="5d630df8-6ae8-4978-b493-0405f13517ae" providerId="ADAL" clId="{25A5FE4B-4391-4EF6-9CA3-DC4F91BFD09D}" dt="2020-03-10T09:17:22.087" v="1670" actId="1076"/>
          <ac:spMkLst>
            <pc:docMk/>
            <pc:sldMk cId="2512609410" sldId="277"/>
            <ac:spMk id="15" creationId="{95E2E3CE-D9D8-4BB9-973B-4DE93E2B6C99}"/>
          </ac:spMkLst>
        </pc:spChg>
        <pc:spChg chg="mod">
          <ac:chgData name="Ellen Berg" userId="5d630df8-6ae8-4978-b493-0405f13517ae" providerId="ADAL" clId="{25A5FE4B-4391-4EF6-9CA3-DC4F91BFD09D}" dt="2020-03-10T09:18:16.378" v="1678" actId="1076"/>
          <ac:spMkLst>
            <pc:docMk/>
            <pc:sldMk cId="2512609410" sldId="277"/>
            <ac:spMk id="22" creationId="{00000000-0000-0000-0000-000000000000}"/>
          </ac:spMkLst>
        </pc:spChg>
        <pc:graphicFrameChg chg="mod modGraphic">
          <ac:chgData name="Ellen Berg" userId="5d630df8-6ae8-4978-b493-0405f13517ae" providerId="ADAL" clId="{25A5FE4B-4391-4EF6-9CA3-DC4F91BFD09D}" dt="2020-03-10T13:21:47.114" v="4598" actId="20577"/>
          <ac:graphicFrameMkLst>
            <pc:docMk/>
            <pc:sldMk cId="2512609410" sldId="277"/>
            <ac:graphicFrameMk id="5" creationId="{00000000-0000-0000-0000-000000000000}"/>
          </ac:graphicFrameMkLst>
        </pc:graphicFrameChg>
      </pc:sldChg>
      <pc:sldChg chg="modSp add del">
        <pc:chgData name="Ellen Berg" userId="5d630df8-6ae8-4978-b493-0405f13517ae" providerId="ADAL" clId="{25A5FE4B-4391-4EF6-9CA3-DC4F91BFD09D}" dt="2020-03-10T09:16:57.542" v="1649" actId="2696"/>
        <pc:sldMkLst>
          <pc:docMk/>
          <pc:sldMk cId="2903383430" sldId="277"/>
        </pc:sldMkLst>
        <pc:graphicFrameChg chg="mod modGraphic">
          <ac:chgData name="Ellen Berg" userId="5d630df8-6ae8-4978-b493-0405f13517ae" providerId="ADAL" clId="{25A5FE4B-4391-4EF6-9CA3-DC4F91BFD09D}" dt="2020-03-10T08:44:39.678" v="1063" actId="255"/>
          <ac:graphicFrameMkLst>
            <pc:docMk/>
            <pc:sldMk cId="2903383430" sldId="277"/>
            <ac:graphicFrameMk id="5" creationId="{00000000-0000-0000-0000-000000000000}"/>
          </ac:graphicFrameMkLst>
        </pc:graphicFrameChg>
      </pc:sldChg>
      <pc:sldChg chg="addSp modSp add del">
        <pc:chgData name="Ellen Berg" userId="5d630df8-6ae8-4978-b493-0405f13517ae" providerId="ADAL" clId="{25A5FE4B-4391-4EF6-9CA3-DC4F91BFD09D}" dt="2020-03-10T09:16:50.869" v="1648" actId="2696"/>
        <pc:sldMkLst>
          <pc:docMk/>
          <pc:sldMk cId="758485692" sldId="278"/>
        </pc:sldMkLst>
        <pc:spChg chg="mod">
          <ac:chgData name="Ellen Berg" userId="5d630df8-6ae8-4978-b493-0405f13517ae" providerId="ADAL" clId="{25A5FE4B-4391-4EF6-9CA3-DC4F91BFD09D}" dt="2020-03-10T07:57:58.552" v="940" actId="14100"/>
          <ac:spMkLst>
            <pc:docMk/>
            <pc:sldMk cId="758485692" sldId="278"/>
            <ac:spMk id="11" creationId="{00000000-0000-0000-0000-000000000000}"/>
          </ac:spMkLst>
        </pc:spChg>
        <pc:spChg chg="add mod">
          <ac:chgData name="Ellen Berg" userId="5d630df8-6ae8-4978-b493-0405f13517ae" providerId="ADAL" clId="{25A5FE4B-4391-4EF6-9CA3-DC4F91BFD09D}" dt="2020-03-10T09:16:30.336" v="1647" actId="1076"/>
          <ac:spMkLst>
            <pc:docMk/>
            <pc:sldMk cId="758485692" sldId="278"/>
            <ac:spMk id="15" creationId="{F46B62CD-9455-49F1-AC7F-CF87CDA1BFF7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16" creationId="{8215F350-594C-4184-92E5-B332471B5929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17" creationId="{11A4046D-B490-4555-8C8F-40085C37FD8B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18" creationId="{AE7124FB-9309-40A2-8D61-E97C49F6FA5D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19" creationId="{201D550F-4254-4D42-8496-00B929DB9742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20" creationId="{A0B36521-0503-41F2-8EE2-5319A4444DEB}"/>
          </ac:spMkLst>
        </pc:spChg>
        <pc:spChg chg="add">
          <ac:chgData name="Ellen Berg" userId="5d630df8-6ae8-4978-b493-0405f13517ae" providerId="ADAL" clId="{25A5FE4B-4391-4EF6-9CA3-DC4F91BFD09D}" dt="2020-03-10T09:16:16.986" v="1645"/>
          <ac:spMkLst>
            <pc:docMk/>
            <pc:sldMk cId="758485692" sldId="278"/>
            <ac:spMk id="21" creationId="{D682F3E1-C1E1-4A34-BDB0-54401B5D0AE8}"/>
          </ac:spMkLst>
        </pc:spChg>
        <pc:graphicFrameChg chg="mod">
          <ac:chgData name="Ellen Berg" userId="5d630df8-6ae8-4978-b493-0405f13517ae" providerId="ADAL" clId="{25A5FE4B-4391-4EF6-9CA3-DC4F91BFD09D}" dt="2020-03-10T09:16:26.661" v="1646" actId="1076"/>
          <ac:graphicFrameMkLst>
            <pc:docMk/>
            <pc:sldMk cId="758485692" sldId="278"/>
            <ac:graphicFrameMk id="5" creationId="{00000000-0000-0000-0000-000000000000}"/>
          </ac:graphicFrameMkLst>
        </pc:graphicFrameChg>
      </pc:sldChg>
      <pc:sldChg chg="delSp modSp add">
        <pc:chgData name="Ellen Berg" userId="5d630df8-6ae8-4978-b493-0405f13517ae" providerId="ADAL" clId="{25A5FE4B-4391-4EF6-9CA3-DC4F91BFD09D}" dt="2020-03-10T12:56:14.339" v="4342" actId="6549"/>
        <pc:sldMkLst>
          <pc:docMk/>
          <pc:sldMk cId="2339346939" sldId="278"/>
        </pc:sldMkLst>
        <pc:spChg chg="mod">
          <ac:chgData name="Ellen Berg" userId="5d630df8-6ae8-4978-b493-0405f13517ae" providerId="ADAL" clId="{25A5FE4B-4391-4EF6-9CA3-DC4F91BFD09D}" dt="2020-03-10T09:17:54.143" v="1675" actId="6549"/>
          <ac:spMkLst>
            <pc:docMk/>
            <pc:sldMk cId="2339346939" sldId="278"/>
            <ac:spMk id="11" creationId="{00000000-0000-0000-0000-000000000000}"/>
          </ac:spMkLst>
        </pc:spChg>
        <pc:spChg chg="del">
          <ac:chgData name="Ellen Berg" userId="5d630df8-6ae8-4978-b493-0405f13517ae" providerId="ADAL" clId="{25A5FE4B-4391-4EF6-9CA3-DC4F91BFD09D}" dt="2020-03-10T09:17:58.422" v="1676" actId="478"/>
          <ac:spMkLst>
            <pc:docMk/>
            <pc:sldMk cId="2339346939" sldId="278"/>
            <ac:spMk id="15" creationId="{95E2E3CE-D9D8-4BB9-973B-4DE93E2B6C99}"/>
          </ac:spMkLst>
        </pc:spChg>
        <pc:spChg chg="mod">
          <ac:chgData name="Ellen Berg" userId="5d630df8-6ae8-4978-b493-0405f13517ae" providerId="ADAL" clId="{25A5FE4B-4391-4EF6-9CA3-DC4F91BFD09D}" dt="2020-03-10T09:18:08.586" v="1677" actId="1076"/>
          <ac:spMkLst>
            <pc:docMk/>
            <pc:sldMk cId="2339346939" sldId="278"/>
            <ac:spMk id="22" creationId="{00000000-0000-0000-0000-000000000000}"/>
          </ac:spMkLst>
        </pc:spChg>
        <pc:graphicFrameChg chg="mod modGraphic">
          <ac:chgData name="Ellen Berg" userId="5d630df8-6ae8-4978-b493-0405f13517ae" providerId="ADAL" clId="{25A5FE4B-4391-4EF6-9CA3-DC4F91BFD09D}" dt="2020-03-10T12:56:14.339" v="4342" actId="6549"/>
          <ac:graphicFrameMkLst>
            <pc:docMk/>
            <pc:sldMk cId="2339346939" sldId="278"/>
            <ac:graphicFrameMk id="5" creationId="{00000000-0000-0000-0000-000000000000}"/>
          </ac:graphicFrameMkLst>
        </pc:graphicFrameChg>
      </pc:sldChg>
      <pc:sldChg chg="addSp delSp modSp add">
        <pc:chgData name="Ellen Berg" userId="5d630df8-6ae8-4978-b493-0405f13517ae" providerId="ADAL" clId="{25A5FE4B-4391-4EF6-9CA3-DC4F91BFD09D}" dt="2020-03-10T13:50:04.816" v="4771" actId="478"/>
        <pc:sldMkLst>
          <pc:docMk/>
          <pc:sldMk cId="1188760872" sldId="279"/>
        </pc:sldMkLst>
        <pc:spChg chg="del">
          <ac:chgData name="Ellen Berg" userId="5d630df8-6ae8-4978-b493-0405f13517ae" providerId="ADAL" clId="{25A5FE4B-4391-4EF6-9CA3-DC4F91BFD09D}" dt="2020-03-10T13:50:04.816" v="4771" actId="478"/>
          <ac:spMkLst>
            <pc:docMk/>
            <pc:sldMk cId="1188760872" sldId="279"/>
            <ac:spMk id="3" creationId="{1E2B29D6-0E01-4CB6-91B2-894976A2D89E}"/>
          </ac:spMkLst>
        </pc:spChg>
        <pc:spChg chg="del">
          <ac:chgData name="Ellen Berg" userId="5d630df8-6ae8-4978-b493-0405f13517ae" providerId="ADAL" clId="{25A5FE4B-4391-4EF6-9CA3-DC4F91BFD09D}" dt="2020-03-10T09:20:23.100" v="1800"/>
          <ac:spMkLst>
            <pc:docMk/>
            <pc:sldMk cId="1188760872" sldId="279"/>
            <ac:spMk id="4" creationId="{7FC9A069-C388-400B-BF98-5056E05B5705}"/>
          </ac:spMkLst>
        </pc:spChg>
        <pc:spChg chg="add mod">
          <ac:chgData name="Ellen Berg" userId="5d630df8-6ae8-4978-b493-0405f13517ae" providerId="ADAL" clId="{25A5FE4B-4391-4EF6-9CA3-DC4F91BFD09D}" dt="2020-03-10T13:43:34.400" v="4639" actId="20577"/>
          <ac:spMkLst>
            <pc:docMk/>
            <pc:sldMk cId="1188760872" sldId="279"/>
            <ac:spMk id="5" creationId="{3AA9EBB5-3162-47F3-960A-707867B23AFA}"/>
          </ac:spMkLst>
        </pc:spChg>
        <pc:spChg chg="add del mod">
          <ac:chgData name="Ellen Berg" userId="5d630df8-6ae8-4978-b493-0405f13517ae" providerId="ADAL" clId="{25A5FE4B-4391-4EF6-9CA3-DC4F91BFD09D}" dt="2020-03-10T13:41:45.345" v="4605" actId="478"/>
          <ac:spMkLst>
            <pc:docMk/>
            <pc:sldMk cId="1188760872" sldId="279"/>
            <ac:spMk id="6" creationId="{EBD652A0-F94D-40F4-A51C-C9992E117243}"/>
          </ac:spMkLst>
        </pc:spChg>
        <pc:spChg chg="add del mod">
          <ac:chgData name="Ellen Berg" userId="5d630df8-6ae8-4978-b493-0405f13517ae" providerId="ADAL" clId="{25A5FE4B-4391-4EF6-9CA3-DC4F91BFD09D}" dt="2020-03-10T13:41:47.933" v="4606" actId="478"/>
          <ac:spMkLst>
            <pc:docMk/>
            <pc:sldMk cId="1188760872" sldId="279"/>
            <ac:spMk id="8" creationId="{237EDD40-F572-4E88-8809-490BCB5B8D73}"/>
          </ac:spMkLst>
        </pc:spChg>
        <pc:spChg chg="add mod">
          <ac:chgData name="Ellen Berg" userId="5d630df8-6ae8-4978-b493-0405f13517ae" providerId="ADAL" clId="{25A5FE4B-4391-4EF6-9CA3-DC4F91BFD09D}" dt="2020-03-10T13:48:02.514" v="4770" actId="255"/>
          <ac:spMkLst>
            <pc:docMk/>
            <pc:sldMk cId="1188760872" sldId="279"/>
            <ac:spMk id="10" creationId="{232C66EF-C0EB-46F3-873B-C64175F60BCC}"/>
          </ac:spMkLst>
        </pc:spChg>
        <pc:graphicFrameChg chg="add mod modGraphic">
          <ac:chgData name="Ellen Berg" userId="5d630df8-6ae8-4978-b493-0405f13517ae" providerId="ADAL" clId="{25A5FE4B-4391-4EF6-9CA3-DC4F91BFD09D}" dt="2020-03-10T13:44:01.169" v="4643" actId="14734"/>
          <ac:graphicFrameMkLst>
            <pc:docMk/>
            <pc:sldMk cId="1188760872" sldId="279"/>
            <ac:graphicFrameMk id="9" creationId="{579902F8-F790-4D50-8F16-EE64782201AC}"/>
          </ac:graphicFrameMkLst>
        </pc:graphicFrameChg>
      </pc:sldChg>
    </pc:docChg>
  </pc:docChgLst>
  <pc:docChgLst>
    <pc:chgData name="Ellen Berg" userId="S::ellenmar@oslomet.no::5d630df8-6ae8-4978-b493-0405f13517ae" providerId="AD" clId="Web-{12B1F15E-C4F3-0AC3-053A-3800FCCC5A2E}"/>
    <pc:docChg chg="modSld">
      <pc:chgData name="Ellen Berg" userId="S::ellenmar@oslomet.no::5d630df8-6ae8-4978-b493-0405f13517ae" providerId="AD" clId="Web-{12B1F15E-C4F3-0AC3-053A-3800FCCC5A2E}" dt="2020-03-11T07:28:40.771" v="3"/>
      <pc:docMkLst>
        <pc:docMk/>
      </pc:docMkLst>
      <pc:sldChg chg="modSp">
        <pc:chgData name="Ellen Berg" userId="S::ellenmar@oslomet.no::5d630df8-6ae8-4978-b493-0405f13517ae" providerId="AD" clId="Web-{12B1F15E-C4F3-0AC3-053A-3800FCCC5A2E}" dt="2020-03-11T07:28:40.771" v="3"/>
        <pc:sldMkLst>
          <pc:docMk/>
          <pc:sldMk cId="2512609410" sldId="277"/>
        </pc:sldMkLst>
        <pc:graphicFrameChg chg="mod modGraphic">
          <ac:chgData name="Ellen Berg" userId="S::ellenmar@oslomet.no::5d630df8-6ae8-4978-b493-0405f13517ae" providerId="AD" clId="Web-{12B1F15E-C4F3-0AC3-053A-3800FCCC5A2E}" dt="2020-03-11T07:28:40.771" v="3"/>
          <ac:graphicFrameMkLst>
            <pc:docMk/>
            <pc:sldMk cId="2512609410" sldId="277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0689-DCC8-4CC5-B06A-13E011F4C076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6A78-0D5E-4C2C-A69B-7168BBEE91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6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Diskusjonspunkt:</a:t>
            </a:r>
            <a:r>
              <a:rPr lang="nb-NO" baseline="0"/>
              <a:t> </a:t>
            </a:r>
            <a:r>
              <a:rPr lang="nb-NO">
                <a:solidFill>
                  <a:schemeClr val="bg1"/>
                </a:solidFill>
              </a:rPr>
              <a:t>Ha med kolonne med status fra forrige periode? Er malen enkel nok?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chemeClr val="bg1"/>
                </a:solidFill>
              </a:rPr>
              <a:t>Om prosjektet henter ut gevinster underveis i prosjektperioden, rapporteres dette på gjennom mal for gevinstrealisering og</a:t>
            </a:r>
            <a:r>
              <a:rPr lang="nb-NO" baseline="0">
                <a:solidFill>
                  <a:schemeClr val="bg1"/>
                </a:solidFill>
              </a:rPr>
              <a:t> –rapportering </a:t>
            </a: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3E94-E6F5-4C0A-AA1D-2E9B1FA415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7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Diskusjonspunkt:</a:t>
            </a:r>
            <a:r>
              <a:rPr lang="nb-NO" baseline="0"/>
              <a:t> </a:t>
            </a:r>
            <a:r>
              <a:rPr lang="nb-NO">
                <a:solidFill>
                  <a:schemeClr val="bg1"/>
                </a:solidFill>
              </a:rPr>
              <a:t>Ha med kolonne med status fra forrige periode? Er malen enkel nok?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chemeClr val="bg1"/>
                </a:solidFill>
              </a:rPr>
              <a:t>Om prosjektet henter ut gevinster underveis i prosjektperioden, rapporteres dette på gjennom mal for gevinstrealisering og</a:t>
            </a:r>
            <a:r>
              <a:rPr lang="nb-NO" baseline="0">
                <a:solidFill>
                  <a:schemeClr val="bg1"/>
                </a:solidFill>
              </a:rPr>
              <a:t> –rapportering </a:t>
            </a: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3E94-E6F5-4C0A-AA1D-2E9B1FA415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Diskusjonspunkt:</a:t>
            </a:r>
            <a:r>
              <a:rPr lang="nb-NO" baseline="0"/>
              <a:t> </a:t>
            </a:r>
            <a:r>
              <a:rPr lang="nb-NO">
                <a:solidFill>
                  <a:schemeClr val="bg1"/>
                </a:solidFill>
              </a:rPr>
              <a:t>Ha med kolonne med status fra forrige periode? Er malen enkel nok?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chemeClr val="bg1"/>
                </a:solidFill>
              </a:rPr>
              <a:t>Om prosjektet henter ut gevinster underveis i prosjektperioden, rapporteres dette på gjennom mal for gevinstrealisering og</a:t>
            </a:r>
            <a:r>
              <a:rPr lang="nb-NO" baseline="0">
                <a:solidFill>
                  <a:schemeClr val="bg1"/>
                </a:solidFill>
              </a:rPr>
              <a:t> –rapportering </a:t>
            </a:r>
            <a:endParaRPr lang="nb-NO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3E94-E6F5-4C0A-AA1D-2E9B1FA415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7664-0FD5-40DC-92EE-6679FE59A852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36F-179A-4CC3-8B57-F869F8858D2A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C86-5826-45D9-989E-2249CEB19648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CC7D-565C-479C-8FC1-D399BE03ACE7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982B-3275-49F0-BE3B-3B1138985C44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517537-2F33-4284-8F34-D5DEC77455D4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48F-49E7-4490-8566-8AEAE64C0B4D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8261E2-ED3F-4BCF-AD84-E360DAE73E40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0F89-96B9-45DA-AE45-AC5D7734EEAC}" type="datetime1">
              <a:rPr lang="nb-NO" smtClean="0"/>
              <a:t>11.03.2020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E811-6E77-4BC0-88F5-BDA2A85BC107}" type="datetime1">
              <a:rPr lang="nb-NO" smtClean="0"/>
              <a:t>11.03.2020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7AF-9EBC-4D2B-BA61-A04107809716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5062-A3E5-47A9-BA69-56BBBA352733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5"/>
            <a:ext cx="9876034" cy="2160591"/>
          </a:xfrm>
        </p:spPr>
        <p:txBody>
          <a:bodyPr anchor="b">
            <a:normAutofit/>
          </a:bodyPr>
          <a:lstStyle>
            <a:lvl1pPr algn="l">
              <a:defRPr sz="779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8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999"/>
            </a:lvl1pPr>
            <a:lvl2pPr marL="649828" indent="0" algn="ctr">
              <a:buNone/>
              <a:defRPr sz="2843"/>
            </a:lvl2pPr>
            <a:lvl3pPr marL="1299658" indent="0" algn="ctr">
              <a:buNone/>
              <a:defRPr sz="2558"/>
            </a:lvl3pPr>
            <a:lvl4pPr marL="1949487" indent="0" algn="ctr">
              <a:buNone/>
              <a:defRPr sz="2274"/>
            </a:lvl4pPr>
            <a:lvl5pPr marL="2599315" indent="0" algn="ctr">
              <a:buNone/>
              <a:defRPr sz="2274"/>
            </a:lvl5pPr>
            <a:lvl6pPr marL="3249143" indent="0" algn="ctr">
              <a:buNone/>
              <a:defRPr sz="2274"/>
            </a:lvl6pPr>
            <a:lvl7pPr marL="3898972" indent="0" algn="ctr">
              <a:buNone/>
              <a:defRPr sz="2274"/>
            </a:lvl7pPr>
            <a:lvl8pPr marL="4548802" indent="0" algn="ctr">
              <a:buNone/>
              <a:defRPr sz="2274"/>
            </a:lvl8pPr>
            <a:lvl9pPr marL="5198630" indent="0" algn="ctr">
              <a:buNone/>
              <a:defRPr sz="2274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8774297"/>
            <a:ext cx="2313437" cy="27279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972122"/>
            <a:ext cx="1002793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2"/>
            <a:ext cx="4680585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7" y="7258052"/>
            <a:ext cx="1323500" cy="277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799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999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FF2B2-21F7-4B7B-ACC7-E7B81B33AF54}" type="datetime1">
              <a:rPr lang="nb-NO" smtClean="0"/>
              <a:t>11.03.2020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9"/>
            <a:ext cx="4680585" cy="554468"/>
          </a:xfrm>
        </p:spPr>
        <p:txBody>
          <a:bodyPr anchor="t">
            <a:normAutofit/>
          </a:bodyPr>
          <a:lstStyle>
            <a:lvl1pPr>
              <a:defRPr sz="1799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6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730" y="519205"/>
            <a:ext cx="14960084" cy="1884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730" y="2390598"/>
            <a:ext cx="7337758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730" y="3562194"/>
            <a:ext cx="7337758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80919" y="2390598"/>
            <a:ext cx="7373895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80919" y="3562194"/>
            <a:ext cx="7373895" cy="5239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91DE-0CC8-44C7-95AE-922D06D717C3}" type="datetime1">
              <a:rPr lang="nb-NO" smtClean="0"/>
              <a:t>11.03.2020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Endre bunntekst via menyen Sett inn -&gt; Topptekst/bunntekst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06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B32-9B16-4482-A06F-9596C09D871C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BA5C-F18D-4F44-83AF-15E80F06FDD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271016" y="2176145"/>
            <a:ext cx="16798725" cy="7146961"/>
          </a:xfrm>
          <a:solidFill>
            <a:schemeClr val="bg1">
              <a:lumMod val="95000"/>
            </a:schemeClr>
          </a:solidFill>
        </p:spPr>
        <p:txBody>
          <a:bodyPr tIns="1980000">
            <a:noAutofit/>
          </a:bodyPr>
          <a:lstStyle>
            <a:lvl1pPr marL="4515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130547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123BF028-9C93-437A-9A8D-91DB822DDC6C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  <p:sldLayoutId id="2147483672" r:id="rId23"/>
    <p:sldLayoutId id="2147483673" r:id="rId24"/>
    <p:sldLayoutId id="2147483674" r:id="rId25"/>
  </p:sldLayoutIdLst>
  <p:hf hdr="0" ftr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documents/585743/54402248/Mal+for+risikoanalyse/c81d15d5-837c-4e52-9bba-de17f3687c7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nsatt.oslomet.no/documents/585743/54402248/Mal+for+detaljert+framdriftsplan+%28BP2%29/52ebc043-281d-45cd-a2b0-a35081029540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EB68540-30E8-442B-871C-1C1D2FDCB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b-NO"/>
              <a:t>Styringsgruppemøte – </a:t>
            </a:r>
            <a:br>
              <a:rPr lang="nb-NO"/>
            </a:br>
            <a:r>
              <a:rPr lang="nb-NO"/>
              <a:t>[navn på prosjekt]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A48B3903-EEC8-49D3-BCD6-C100CACB2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[dato for møtet]</a:t>
            </a:r>
          </a:p>
        </p:txBody>
      </p:sp>
      <p:pic>
        <p:nvPicPr>
          <p:cNvPr id="12" name="Plassholder for bilde 11" descr="Et bilde som inneholder utendørs, gress, blomst, felt&#10;&#10;Automatisk generert beskrivelse">
            <a:extLst>
              <a:ext uri="{FF2B5EF4-FFF2-40B4-BE49-F238E27FC236}">
                <a16:creationId xmlns:a16="http://schemas.microsoft.com/office/drawing/2014/main" id="{53F43DD7-FC88-4B25-BD21-2F8DA40370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r="20320"/>
          <a:stretch/>
        </p:blipFill>
        <p:spPr>
          <a:xfrm>
            <a:off x="8667940" y="10"/>
            <a:ext cx="8677085" cy="9757210"/>
          </a:xfrm>
          <a:prstGeom prst="rect">
            <a:avLst/>
          </a:prstGeo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456CA2-CFFE-43F9-A541-3398DA9F6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7258051"/>
            <a:ext cx="6589394" cy="55399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9BB80DF-EBA8-496A-AD8D-89BA9F4CFE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48" y="2448306"/>
            <a:ext cx="7258507" cy="276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B650A-6519-4A60-A384-453647BB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2BFEE7-D998-406A-87CE-0289D047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F6FDE7-FEB2-4894-9C18-E7BCAB35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164F2-F9B0-4F7F-89F1-27C3BE45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2" y="3457016"/>
            <a:ext cx="15347828" cy="4920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261BA-080C-449D-9543-CC69B669D7AF}"/>
              </a:ext>
            </a:extLst>
          </p:cNvPr>
          <p:cNvSpPr txBox="1"/>
          <p:nvPr/>
        </p:nvSpPr>
        <p:spPr>
          <a:xfrm>
            <a:off x="869091" y="3059566"/>
            <a:ext cx="1021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/>
              <a:t>[Lim inn figur av risikovurderingen for prosjektet med angivelse av sannsynlighet og konsekvens, se </a:t>
            </a:r>
            <a:r>
              <a:rPr lang="nb-NO" sz="1400" i="1" dirty="0">
                <a:hlinkClick r:id="rId3"/>
              </a:rPr>
              <a:t>mal på ansatt.oslomet.no</a:t>
            </a:r>
            <a:r>
              <a:rPr lang="nb-NO" sz="1400" i="1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5599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1491C-4B81-4BD1-9E77-346E6A2C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5.Til Beslutning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FE9F6A-E9A0-429F-B020-0869A594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6B6454-3991-4A96-9E02-894B5193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60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A04F4-B9A5-4F26-9822-18227D62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Sak: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19452-9443-4E1A-998C-66D6428F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Bakgrunn: </a:t>
            </a:r>
          </a:p>
          <a:p>
            <a:r>
              <a:rPr lang="nb-NO" dirty="0"/>
              <a:t>Forslag til beslutning: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8DF92D-377F-4896-98D4-1A77FD3D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43CD0F-56A1-4D8B-B9D8-CB477059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67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D6F109-F86B-4BBA-B25D-3F19D807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6. Til orientering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C78E62-7AEC-41C6-B230-79619C93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8BF97E-C92E-41C4-A479-E83413AE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57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42A7A-C09B-46CC-95BF-EE732157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54B9E6-F073-458A-9FA0-76BE4879C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899030-FCE5-46A2-9246-2DD00A82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B9296E-66FF-48FF-969F-7BB5CAA0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21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353A31-08DD-42C9-90CF-67F67714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7. Eventuelt</a:t>
            </a:r>
            <a:br>
              <a:rPr lang="nb-NO"/>
            </a:br>
            <a:br>
              <a:rPr lang="nb-NO"/>
            </a:br>
            <a:r>
              <a:rPr lang="nb-NO"/>
              <a:t>8. Neste møte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C66AC1-38A7-49C8-B63A-35D7849B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976D78-D891-4D9B-8A20-B90B1127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69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960AF-FC94-4AF1-A959-D5F7250C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8AD9AD-E33F-41B4-999B-D7D38085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9E4B72-BDC2-4514-A8C2-BBA0967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E7D388-7322-42A0-9D0D-6301EE79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2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E8562-BE89-4290-A196-3691A228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1.Godkjenning av innkalling</a:t>
            </a:r>
            <a:br>
              <a:rPr lang="nb-NO"/>
            </a:br>
            <a:br>
              <a:rPr lang="nb-NO"/>
            </a:br>
            <a:r>
              <a:rPr lang="nb-NO"/>
              <a:t>2. Godkjenning av referat fra sist møte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68179BC-BFAA-4239-A2B8-D26DD16A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7664-0FD5-40DC-92EE-6679FE59A852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44AF61-E97B-4522-89DF-18A075B7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3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E899E0-DCF5-4A01-BE94-2CA08EE7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 av innkalling og referat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C36C88-2C55-47CA-9E49-DEEA6033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Innkalling</a:t>
            </a:r>
          </a:p>
          <a:p>
            <a:pPr lvl="1"/>
            <a:r>
              <a:rPr lang="nb-NO"/>
              <a:t>Forslag til beslutning: [Innkallingen godkjennes.]</a:t>
            </a:r>
          </a:p>
          <a:p>
            <a:pPr lvl="1"/>
            <a:r>
              <a:rPr lang="nb-NO"/>
              <a:t>Beslutning: [fylles ut etter møtet og blir en del av referatet]</a:t>
            </a:r>
          </a:p>
          <a:p>
            <a:r>
              <a:rPr lang="nb-NO"/>
              <a:t>Referat fra forrige møte</a:t>
            </a:r>
          </a:p>
          <a:p>
            <a:pPr lvl="1"/>
            <a:r>
              <a:rPr lang="nb-NO"/>
              <a:t>Forslag til beslutning: [Referatet godkjennes.]</a:t>
            </a:r>
          </a:p>
          <a:p>
            <a:pPr lvl="1"/>
            <a:r>
              <a:rPr lang="nb-NO"/>
              <a:t>Beslutning: [fylles ut etter møtet og blir en del av referatet]]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74D80C-8170-44ED-80C4-EC4897AE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119C-68D4-4132-B38C-85FECF2B033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4B1589-28B3-4818-84A7-1219291D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2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8B2E8-6245-40C7-B929-01502428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</a:t>
            </a:r>
            <a:r>
              <a:rPr lang="nb-NO" err="1"/>
              <a:t>OveroRdnet</a:t>
            </a:r>
            <a:r>
              <a:rPr lang="nb-NO"/>
              <a:t> status 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1AF1A-587E-4D2D-A17B-D97CEC73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E15761-FAC9-499D-B598-9627CC17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30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300277">
              <a:defRPr/>
            </a:pPr>
            <a:fld id="{21A12655-9982-4253-A712-E43E1CE38249}" type="datetime1">
              <a:rPr lang="nb-NO" sz="853" cap="all">
                <a:solidFill>
                  <a:prstClr val="white"/>
                </a:solidFill>
                <a:latin typeface="Arial"/>
              </a:rPr>
              <a:pPr defTabSz="1300277">
                <a:defRPr/>
              </a:pPr>
              <a:t>11.03.2020</a:t>
            </a:fld>
            <a:endParaRPr lang="nb-NO" sz="853" cap="all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 defTabSz="1300277">
              <a:defRPr/>
            </a:pPr>
            <a:r>
              <a:rPr lang="nn-NO" sz="853">
                <a:solidFill>
                  <a:prstClr val="white"/>
                </a:solidFill>
                <a:latin typeface="Arial"/>
              </a:rPr>
              <a:t>Høgskolen i Oslo og Akershus</a:t>
            </a:r>
            <a:endParaRPr lang="nb-NO" sz="853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5" name="Group 9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170487"/>
              </p:ext>
            </p:extLst>
          </p:nvPr>
        </p:nvGraphicFramePr>
        <p:xfrm>
          <a:off x="4435874" y="1174869"/>
          <a:ext cx="12287362" cy="7742052"/>
        </p:xfrm>
        <a:graphic>
          <a:graphicData uri="http://schemas.openxmlformats.org/drawingml/2006/table">
            <a:tbl>
              <a:tblPr/>
              <a:tblGrid>
                <a:gridCol w="225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47">
                  <a:extLst>
                    <a:ext uri="{9D8B030D-6E8A-4147-A177-3AD203B41FA5}">
                      <a16:colId xmlns:a16="http://schemas.microsoft.com/office/drawing/2014/main" val="605681455"/>
                    </a:ext>
                  </a:extLst>
                </a:gridCol>
                <a:gridCol w="2090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417">
                  <a:extLst>
                    <a:ext uri="{9D8B030D-6E8A-4147-A177-3AD203B41FA5}">
                      <a16:colId xmlns:a16="http://schemas.microsoft.com/office/drawing/2014/main" val="900918206"/>
                    </a:ext>
                  </a:extLst>
                </a:gridCol>
                <a:gridCol w="277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217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Overordnet</a:t>
                      </a:r>
                      <a:r>
                        <a:rPr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nb-NO" sz="17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dd.mm.åå</a:t>
                      </a: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&lt;Prosjektnavn&gt;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Prosjekteier: Navn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Prosjektleder: Navn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17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Aktiviteter siden sist: </a:t>
                      </a: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[skriv inn stikkord om aktiviteter siste måned]. 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Område og 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600"/>
                        <a:t>Kommentar til status</a:t>
                      </a:r>
                    </a:p>
                    <a:p>
                      <a:r>
                        <a:rPr lang="nb-NO" sz="1400"/>
                        <a:t>(kun påkrevet for gul og rød status)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Risiko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Risikoreduserende tiltak</a:t>
                      </a:r>
                      <a:endParaRPr kumimoji="0" lang="nb-NO" sz="1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Fremdrift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Er prosjektet på plan?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 sammenligner du fremdrift med sist godkjente plan. Ved forsinkelser lister du leveranse/milepælsdatoer som forskyves. En oppdatert fremdriftsplan på fasenivå skal uansett legges ved.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risikoelementer som kan påvirke fremdriften til prosjektet.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995" marR="0" lvl="0" indent="-86995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/>
                        <a:buChar char="•"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 hver risiko, list eventuelle risikoreduserende tiltak</a:t>
                      </a:r>
                      <a:r>
                        <a:rPr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og skriv i parentes om disse er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implementert eller planlagt.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Ressurser</a:t>
                      </a:r>
                      <a:r>
                        <a:rPr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Har prosjektet tilstrekkelig ressurser?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 sammenligner du tilgangen på ressurser med det du har meldt behov om.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risikoelementer knyttet til ressurstilgang, kompetanse etc.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hver risiko, list eventuelle risikoreduserende tiltak </a:t>
                      </a:r>
                      <a:r>
                        <a:rPr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 skriv i parentes om disse er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implementert eller planlagt.</a:t>
                      </a:r>
                      <a:endParaRPr kumimoji="0" 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1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Har prosjektets leveranser tilfredsstillende kvalitet </a:t>
                      </a:r>
                      <a:r>
                        <a:rPr kumimoji="0" lang="nb-NO" sz="12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mht</a:t>
                      </a: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forankring, testing, o.l.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 vurderer du om prosjektet har avvik når det gjelder etablering og forankring av krav, gjennomføring av tester og oppfølging av testresultater, tilbakemelding på leveranser fra relevante interessenter osv.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risikoelementer knyttet til kvalitet, f.eks. uenigheter knyttet til krav, tilgang på testressurser, forsinkelser i test osv.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hver risiko, list eventuelle risikoreduserende tiltak </a:t>
                      </a:r>
                      <a:r>
                        <a:rPr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 skriv i parentes om disse er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implementert eller planlagt.</a:t>
                      </a:r>
                      <a:endParaRPr kumimoji="0" 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Budsjett/prognose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 prosjektet på budsjett?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Angi prognose 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 sammenligner du påløpte kostnader med planlagte kostnader og angir prognose sammenlignet med sist godkjente budsjett.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Dersom du forventer et underforbruk skal dette også kommenteres og prognose angis, slik at midler kan fristilles til andre formål.</a:t>
                      </a: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risikoelementer knyttet til kostnader.</a:t>
                      </a:r>
                    </a:p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hver risiko, list eventuelle risikoreduserende tiltak </a:t>
                      </a:r>
                      <a:r>
                        <a:rPr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 skriv i parentes om disse er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implementert eller planlagt.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Endringsledelse og andre forhold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 kan du angi status og kommentere på endringsledelse og andre forhold du mener prosjekteier og porteføljestyret bør få informasjon om.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eventuelle risikoelementer som ikke hører hjemme i kategoriene over.</a:t>
                      </a:r>
                    </a:p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hver risiko, list eventuelle risikoreduserende tiltak </a:t>
                      </a:r>
                      <a:r>
                        <a:rPr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 skriv i parentes om disse er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implementert eller planlagt.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spect="1"/>
          </p:cNvSpPr>
          <p:nvPr/>
        </p:nvSpPr>
        <p:spPr>
          <a:xfrm>
            <a:off x="941321" y="7266033"/>
            <a:ext cx="308079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42592" y="7752180"/>
            <a:ext cx="30680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59087" y="1265742"/>
            <a:ext cx="566430" cy="5148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421" y="7233114"/>
            <a:ext cx="33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I tråd med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3421" y="7711514"/>
            <a:ext cx="31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Mindre avvik, kan hentes inn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000" y="1897289"/>
            <a:ext cx="313729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40" b="1" dirty="0"/>
              <a:t>Status -</a:t>
            </a:r>
          </a:p>
          <a:p>
            <a:r>
              <a:rPr lang="nb-NO" sz="3640" b="1" dirty="0"/>
              <a:t>hjelpeside</a:t>
            </a:r>
          </a:p>
          <a:p>
            <a:endParaRPr lang="nb-NO" sz="364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F84CF-F504-44DF-822D-36E86F211D2B}"/>
              </a:ext>
            </a:extLst>
          </p:cNvPr>
          <p:cNvSpPr>
            <a:spLocks noChangeAspect="1"/>
          </p:cNvSpPr>
          <p:nvPr/>
        </p:nvSpPr>
        <p:spPr>
          <a:xfrm>
            <a:off x="928010" y="8243213"/>
            <a:ext cx="306745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EF9AD-0D3D-4F57-80ED-46F12DF9D864}"/>
              </a:ext>
            </a:extLst>
          </p:cNvPr>
          <p:cNvSpPr txBox="1"/>
          <p:nvPr/>
        </p:nvSpPr>
        <p:spPr>
          <a:xfrm>
            <a:off x="1234755" y="8216818"/>
            <a:ext cx="31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Store avvik, behov for tiltak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46B5D-9368-42F1-BE80-F3B18556AB84}"/>
              </a:ext>
            </a:extLst>
          </p:cNvPr>
          <p:cNvSpPr txBox="1"/>
          <p:nvPr/>
        </p:nvSpPr>
        <p:spPr>
          <a:xfrm>
            <a:off x="765000" y="3107276"/>
            <a:ext cx="29363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Som prosjektleder skal du rapportere på avvik fra godkjente planer. Dette gjør du ved å endre farge på cellene i venstre kolonne. Se forklaring under på hva fargene betyr.</a:t>
            </a:r>
          </a:p>
          <a:p>
            <a:endParaRPr lang="nb-NO" sz="1400" dirty="0"/>
          </a:p>
          <a:p>
            <a:r>
              <a:rPr lang="nb-NO" sz="1400" dirty="0"/>
              <a:t>Er du i henhold til sist godkjente plan, kan du rapportere grønt og du trenger ikke gi kommentar. </a:t>
            </a:r>
          </a:p>
          <a:p>
            <a:endParaRPr lang="nb-NO" sz="1400" dirty="0"/>
          </a:p>
          <a:p>
            <a:r>
              <a:rPr lang="nb-NO" sz="1400" dirty="0"/>
              <a:t>Du bør uansett vurdere risiko, og liste gjennomførte og planlagte tiltak.</a:t>
            </a:r>
          </a:p>
          <a:p>
            <a:endParaRPr lang="nb-NO" sz="1400" dirty="0"/>
          </a:p>
          <a:p>
            <a:r>
              <a:rPr lang="nb-NO" sz="1400" dirty="0"/>
              <a:t>Du angir din vurdering av overordnet status ved å endre farge på sirkelen øverst til venstre.</a:t>
            </a:r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2E3CE-D9D8-4BB9-973B-4DE93E2B6C99}"/>
              </a:ext>
            </a:extLst>
          </p:cNvPr>
          <p:cNvSpPr/>
          <p:nvPr/>
        </p:nvSpPr>
        <p:spPr>
          <a:xfrm>
            <a:off x="4360925" y="144998"/>
            <a:ext cx="67938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Hjelpeside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skal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slettes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45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300277">
              <a:defRPr/>
            </a:pPr>
            <a:fld id="{21A12655-9982-4253-A712-E43E1CE38249}" type="datetime1">
              <a:rPr lang="nb-NO" sz="853" cap="all">
                <a:solidFill>
                  <a:prstClr val="white"/>
                </a:solidFill>
                <a:latin typeface="Arial"/>
              </a:rPr>
              <a:pPr defTabSz="1300277">
                <a:defRPr/>
              </a:pPr>
              <a:t>11.03.2020</a:t>
            </a:fld>
            <a:endParaRPr lang="nb-NO" sz="853" cap="all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 defTabSz="1300277">
              <a:defRPr/>
            </a:pPr>
            <a:r>
              <a:rPr lang="nn-NO" sz="853">
                <a:solidFill>
                  <a:prstClr val="white"/>
                </a:solidFill>
                <a:latin typeface="Arial"/>
              </a:rPr>
              <a:t>Høgskolen i Oslo og Akershus</a:t>
            </a:r>
            <a:endParaRPr lang="nb-NO" sz="853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5" name="Group 9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75340"/>
              </p:ext>
            </p:extLst>
          </p:nvPr>
        </p:nvGraphicFramePr>
        <p:xfrm>
          <a:off x="4435874" y="1174869"/>
          <a:ext cx="12287363" cy="7674076"/>
        </p:xfrm>
        <a:graphic>
          <a:graphicData uri="http://schemas.openxmlformats.org/drawingml/2006/table">
            <a:tbl>
              <a:tblPr/>
              <a:tblGrid>
                <a:gridCol w="225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47">
                  <a:extLst>
                    <a:ext uri="{9D8B030D-6E8A-4147-A177-3AD203B41FA5}">
                      <a16:colId xmlns:a16="http://schemas.microsoft.com/office/drawing/2014/main" val="605681455"/>
                    </a:ext>
                  </a:extLst>
                </a:gridCol>
                <a:gridCol w="2090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417">
                  <a:extLst>
                    <a:ext uri="{9D8B030D-6E8A-4147-A177-3AD203B41FA5}">
                      <a16:colId xmlns:a16="http://schemas.microsoft.com/office/drawing/2014/main" val="900918206"/>
                    </a:ext>
                  </a:extLst>
                </a:gridCol>
                <a:gridCol w="277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217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Overordnet</a:t>
                      </a:r>
                      <a:r>
                        <a:rPr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08.01.2020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Eksempelprosjektet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Prosjekteier: Anne </a:t>
                      </a:r>
                      <a:r>
                        <a:rPr kumimoji="0" lang="nb-NO" sz="17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Annsen</a:t>
                      </a:r>
                      <a:endParaRPr kumimoji="0" lang="nb-NO" sz="17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Prosjektleder: Ole Olsen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17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Aktiviteter siden sist: Gjennomført brukertester. Planlagt neste gjennomføringsfase og holdt informasjonsmøter om automatiseringsvedtak.</a:t>
                      </a:r>
                      <a:endParaRPr kumimoji="0" lang="nb-NO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Område og 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600"/>
                        <a:t>Kommentar til status</a:t>
                      </a:r>
                    </a:p>
                    <a:p>
                      <a:r>
                        <a:rPr lang="nb-NO" sz="1400"/>
                        <a:t>(kun påkrevet for gul og rød status)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Risiko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Risikoreduserende tiltak</a:t>
                      </a:r>
                      <a:endParaRPr kumimoji="0" lang="nb-NO" sz="1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Fremdrift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Er prosjektet på plan?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punkt om manglende myndighet knyttet til kvalitet – en lang prosess her kan gi forsinkelser i prosjektet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Prosjekteier løfter problemstilling og tidsaspektet for RLM (planlagt).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Ressurser</a:t>
                      </a:r>
                      <a:r>
                        <a:rPr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Har prosjektet tilstrekkelig ressurser?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Oppsigelser i IT-avdelingen kan skape ressursproblemer på sikt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 i dialog med IT-avdelingen om erstatningsressurser og evt. innleie (planlagt)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Har prosjektets leveranser tilfredsstillende kvalitet </a:t>
                      </a:r>
                      <a:r>
                        <a:rPr kumimoji="0" lang="nb-NO" sz="12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mht</a:t>
                      </a: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forankring, testing, o.l.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Noen av tilbakemeldingene fra brukertestene har ikke prosjektgruppa myndighet til å løse. ​ Tilbakemeldingene ansees som kritiske.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995" marR="0" lvl="0" indent="-8699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Får ikke levert tilstrekkelig kvalitet </a:t>
                      </a:r>
                      <a:r>
                        <a:rPr kumimoji="0" lang="nb-NO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pga</a:t>
                      </a: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manglende myndighet i prosjektet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 bedt prosjekteier om å løfte problemstillingene til RLM (planlagt).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Budsjett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 prosjektet på budsjett?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Angi prognose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995" marR="0" lvl="0" indent="-8699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Prognose: 1.350’ </a:t>
                      </a:r>
                      <a:r>
                        <a:rPr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</a:t>
                      </a: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1.500’ budsjettert.</a:t>
                      </a:r>
                    </a:p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Lisenser noe rimeligere enn antatt.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Endringsledelse og andre forhold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Vedtaket om automatisering har utløst et behov for informasjon, og mye motstand ved noen fakulteter. 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Motstand mot endring hos ledelsen, kan hindre gevinstrealisering.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Planlegger flere dialog – og infomøter i slutten av januar (planlagt).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spect="1"/>
          </p:cNvSpPr>
          <p:nvPr/>
        </p:nvSpPr>
        <p:spPr>
          <a:xfrm>
            <a:off x="941321" y="7266033"/>
            <a:ext cx="308079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42592" y="7752180"/>
            <a:ext cx="30680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59087" y="1265742"/>
            <a:ext cx="566430" cy="5148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421" y="7233114"/>
            <a:ext cx="33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I tråd med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3421" y="7711514"/>
            <a:ext cx="31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Mindre avvik, kan hentes inn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000" y="1897289"/>
            <a:ext cx="33808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40" b="1" dirty="0"/>
              <a:t>Status -</a:t>
            </a:r>
          </a:p>
          <a:p>
            <a:r>
              <a:rPr lang="nb-NO" sz="3640" b="1" dirty="0"/>
              <a:t>eksempelside</a:t>
            </a:r>
          </a:p>
          <a:p>
            <a:endParaRPr lang="nb-NO" sz="364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F84CF-F504-44DF-822D-36E86F211D2B}"/>
              </a:ext>
            </a:extLst>
          </p:cNvPr>
          <p:cNvSpPr>
            <a:spLocks noChangeAspect="1"/>
          </p:cNvSpPr>
          <p:nvPr/>
        </p:nvSpPr>
        <p:spPr>
          <a:xfrm>
            <a:off x="928010" y="8243213"/>
            <a:ext cx="306745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EF9AD-0D3D-4F57-80ED-46F12DF9D864}"/>
              </a:ext>
            </a:extLst>
          </p:cNvPr>
          <p:cNvSpPr txBox="1"/>
          <p:nvPr/>
        </p:nvSpPr>
        <p:spPr>
          <a:xfrm>
            <a:off x="1234755" y="8216818"/>
            <a:ext cx="31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Store avvik, behov for tiltak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2E3CE-D9D8-4BB9-973B-4DE93E2B6C99}"/>
              </a:ext>
            </a:extLst>
          </p:cNvPr>
          <p:cNvSpPr/>
          <p:nvPr/>
        </p:nvSpPr>
        <p:spPr>
          <a:xfrm>
            <a:off x="4360925" y="144998"/>
            <a:ext cx="77524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Eksempelside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skal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slettes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6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300277">
              <a:defRPr/>
            </a:pPr>
            <a:fld id="{21A12655-9982-4253-A712-E43E1CE38249}" type="datetime1">
              <a:rPr lang="nb-NO" sz="853" cap="all">
                <a:solidFill>
                  <a:prstClr val="white"/>
                </a:solidFill>
                <a:latin typeface="Arial"/>
              </a:rPr>
              <a:pPr defTabSz="1300277">
                <a:defRPr/>
              </a:pPr>
              <a:t>11.03.2020</a:t>
            </a:fld>
            <a:endParaRPr lang="nb-NO" sz="853" cap="all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 defTabSz="1300277">
              <a:defRPr/>
            </a:pPr>
            <a:r>
              <a:rPr lang="nn-NO" sz="853">
                <a:solidFill>
                  <a:prstClr val="white"/>
                </a:solidFill>
                <a:latin typeface="Arial"/>
              </a:rPr>
              <a:t>Høgskolen i Oslo og Akershus</a:t>
            </a:r>
            <a:endParaRPr lang="nb-NO" sz="853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5" name="Group 9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315108"/>
              </p:ext>
            </p:extLst>
          </p:nvPr>
        </p:nvGraphicFramePr>
        <p:xfrm>
          <a:off x="4435874" y="1174869"/>
          <a:ext cx="12287363" cy="7793441"/>
        </p:xfrm>
        <a:graphic>
          <a:graphicData uri="http://schemas.openxmlformats.org/drawingml/2006/table">
            <a:tbl>
              <a:tblPr/>
              <a:tblGrid>
                <a:gridCol w="225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47">
                  <a:extLst>
                    <a:ext uri="{9D8B030D-6E8A-4147-A177-3AD203B41FA5}">
                      <a16:colId xmlns:a16="http://schemas.microsoft.com/office/drawing/2014/main" val="605681455"/>
                    </a:ext>
                  </a:extLst>
                </a:gridCol>
                <a:gridCol w="2090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417">
                  <a:extLst>
                    <a:ext uri="{9D8B030D-6E8A-4147-A177-3AD203B41FA5}">
                      <a16:colId xmlns:a16="http://schemas.microsoft.com/office/drawing/2014/main" val="900918206"/>
                    </a:ext>
                  </a:extLst>
                </a:gridCol>
                <a:gridCol w="277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Overordnet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nb-NO" sz="17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dd.mm.åå</a:t>
                      </a: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&lt;Prosjektnavn&gt;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Prosjekteier: Navn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Prosjektleder: Navn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17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Aktiviteter siden sist: 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[skriv inn stikkord om aktiviteter siste måned]. 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Område og status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600" dirty="0"/>
                        <a:t>Kommentar til status</a:t>
                      </a:r>
                    </a:p>
                    <a:p>
                      <a:r>
                        <a:rPr lang="nb-NO" sz="1400" dirty="0"/>
                        <a:t>(kun påkrevet for gul og rød status)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Risiko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Risikoreduserende tiltak</a:t>
                      </a:r>
                      <a:endParaRPr kumimoji="0" lang="nb-NO" sz="1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Fremdrift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Er prosjektet på plan?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Ressurser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Har prosjektet tilstrekkelig ressurser?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3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Har prosjektets leveranser tilfredsstillende kvalitet </a:t>
                      </a:r>
                      <a:r>
                        <a:rPr kumimoji="0" lang="nb-NO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mht</a:t>
                      </a: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forankring, testing, o.l.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Budsjett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 prosjektet på budsjett?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b-NO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Angi prognose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b-NO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Endringsledelse og andre forhold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51192" marR="51192" marT="51192" marB="51192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-87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nb-NO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spect="1"/>
          </p:cNvSpPr>
          <p:nvPr/>
        </p:nvSpPr>
        <p:spPr>
          <a:xfrm>
            <a:off x="941321" y="7266033"/>
            <a:ext cx="308079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42592" y="7752180"/>
            <a:ext cx="30680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59087" y="1278442"/>
            <a:ext cx="566430" cy="5148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421" y="7233114"/>
            <a:ext cx="33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I tråd med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3421" y="7711514"/>
            <a:ext cx="31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Mindre avvik, kan hentes inn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000" y="1897289"/>
            <a:ext cx="338083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40" b="1" dirty="0"/>
              <a:t>Status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F84CF-F504-44DF-822D-36E86F211D2B}"/>
              </a:ext>
            </a:extLst>
          </p:cNvPr>
          <p:cNvSpPr>
            <a:spLocks noChangeAspect="1"/>
          </p:cNvSpPr>
          <p:nvPr/>
        </p:nvSpPr>
        <p:spPr>
          <a:xfrm>
            <a:off x="928010" y="8243213"/>
            <a:ext cx="306745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EF9AD-0D3D-4F57-80ED-46F12DF9D864}"/>
              </a:ext>
            </a:extLst>
          </p:cNvPr>
          <p:cNvSpPr txBox="1"/>
          <p:nvPr/>
        </p:nvSpPr>
        <p:spPr>
          <a:xfrm>
            <a:off x="1234755" y="8216818"/>
            <a:ext cx="312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Store avvik, behov for tiltak</a:t>
            </a:r>
          </a:p>
        </p:txBody>
      </p:sp>
    </p:spTree>
    <p:extLst>
      <p:ext uri="{BB962C8B-B14F-4D97-AF65-F5344CB8AC3E}">
        <p14:creationId xmlns:p14="http://schemas.microsoft.com/office/powerpoint/2010/main" val="23393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A9EBB5-3162-47F3-960A-707867B2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milepælsplan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D2849-7AED-4AC1-A245-D55C6C82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B32-9B16-4482-A06F-9596C09D871C}" type="datetime1">
              <a:rPr lang="nb-NO" smtClean="0"/>
              <a:t>11.03.2020</a:t>
            </a:fld>
            <a:endParaRPr lang="nb-NO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9902F8-F790-4D50-8F16-EE6478220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6188"/>
              </p:ext>
            </p:extLst>
          </p:nvPr>
        </p:nvGraphicFramePr>
        <p:xfrm>
          <a:off x="972122" y="3674744"/>
          <a:ext cx="14140878" cy="31451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25178">
                  <a:extLst>
                    <a:ext uri="{9D8B030D-6E8A-4147-A177-3AD203B41FA5}">
                      <a16:colId xmlns:a16="http://schemas.microsoft.com/office/drawing/2014/main" val="3858085229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27147090"/>
                    </a:ext>
                  </a:extLst>
                </a:gridCol>
                <a:gridCol w="5118100">
                  <a:extLst>
                    <a:ext uri="{9D8B030D-6E8A-4147-A177-3AD203B41FA5}">
                      <a16:colId xmlns:a16="http://schemas.microsoft.com/office/drawing/2014/main" val="364129783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3849044273"/>
                    </a:ext>
                  </a:extLst>
                </a:gridCol>
              </a:tblGrid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Milepæler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Tid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Leveranser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Beskrivelse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296933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56274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823420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384788"/>
                  </a:ext>
                </a:extLst>
              </a:tr>
              <a:tr h="38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345570"/>
                  </a:ext>
                </a:extLst>
              </a:tr>
              <a:tr h="4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962932"/>
                  </a:ext>
                </a:extLst>
              </a:tr>
              <a:tr h="4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480121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 </a:t>
                      </a:r>
                      <a:endParaRPr lang="nb-N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19170" algn="ctr"/>
                        </a:tabLs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rgbClr val="59595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4829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C66EF-C0EB-46F3-873B-C64175F60BCC}"/>
              </a:ext>
            </a:extLst>
          </p:cNvPr>
          <p:cNvSpPr txBox="1"/>
          <p:nvPr/>
        </p:nvSpPr>
        <p:spPr>
          <a:xfrm>
            <a:off x="1079500" y="3113675"/>
            <a:ext cx="1040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/>
              <a:t>[Fyll inn i tabellen under eller lim inn figur av oppdatert milepælsplan fra andre verktøy. Bruk eventuelt </a:t>
            </a:r>
            <a:r>
              <a:rPr lang="nb-NO" sz="1400" i="1" dirty="0">
                <a:hlinkClick r:id="rId2"/>
              </a:rPr>
              <a:t>malen på ansatt.oslomet.no</a:t>
            </a:r>
            <a:r>
              <a:rPr lang="nb-NO" sz="1400" i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876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D535A-5E7D-4A6E-8EC3-DC1CA28F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4. Risiko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7648E44-3D19-45E7-BB29-0E0155D1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FA4-83A9-41CA-BBC1-A2FC264A3FAB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C3A5A2-0A94-492D-A7AF-96018AEC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827295"/>
      </p:ext>
    </p:extLst>
  </p:cSld>
  <p:clrMapOvr>
    <a:masterClrMapping/>
  </p:clrMapOvr>
</p:sld>
</file>

<file path=ppt/theme/theme1.xml><?xml version="1.0" encoding="utf-8"?>
<a:theme xmlns:a="http://schemas.openxmlformats.org/drawingml/2006/main" name="OsloMet 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loMet tema" id="{4ACBB513-AB05-4B65-9EA3-2EDBB57CBAF5}" vid="{01D12379-2985-4C2F-B886-2137B0A825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A5FBEEEDE2B4EAC5D082F78D24172" ma:contentTypeVersion="2" ma:contentTypeDescription="Opprett et nytt dokument." ma:contentTypeScope="" ma:versionID="9fab5ef3cad6615d9c16e5263e1ee527">
  <xsd:schema xmlns:xsd="http://www.w3.org/2001/XMLSchema" xmlns:xs="http://www.w3.org/2001/XMLSchema" xmlns:p="http://schemas.microsoft.com/office/2006/metadata/properties" xmlns:ns2="e74e27d5-75fd-48fc-99ae-bf487e556581" targetNamespace="http://schemas.microsoft.com/office/2006/metadata/properties" ma:root="true" ma:fieldsID="f1325ea20cbe6196a0ccb2ae5a79052f" ns2:_="">
    <xsd:import namespace="e74e27d5-75fd-48fc-99ae-bf487e556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e27d5-75fd-48fc-99ae-bf487e556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8DB42-ACC4-45B8-BB1B-288F8C3DE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7ED73-F02C-4AEB-94A6-67BB4CA6260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e74e27d5-75fd-48fc-99ae-bf487e5565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829CD5-67CA-45D4-B5FE-050A5528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4e27d5-75fd-48fc-99ae-bf487e556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1105</Words>
  <Application>Microsoft Office PowerPoint</Application>
  <PresentationFormat>Custom</PresentationFormat>
  <Paragraphs>224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OsloMet tema</vt:lpstr>
      <vt:lpstr>Styringsgruppemøte –  [navn på prosjekt]</vt:lpstr>
      <vt:lpstr>1.Godkjenning av innkalling  2. Godkjenning av referat fra sist møte</vt:lpstr>
      <vt:lpstr>Godkjenning av innkalling og referat</vt:lpstr>
      <vt:lpstr>3. OveroRdnet status </vt:lpstr>
      <vt:lpstr>PowerPoint Presentation</vt:lpstr>
      <vt:lpstr>PowerPoint Presentation</vt:lpstr>
      <vt:lpstr>PowerPoint Presentation</vt:lpstr>
      <vt:lpstr>Oppdatert milepælsplan</vt:lpstr>
      <vt:lpstr>4. Risiko</vt:lpstr>
      <vt:lpstr>Risikovurdering</vt:lpstr>
      <vt:lpstr>5.Til Beslutning</vt:lpstr>
      <vt:lpstr>Sak: </vt:lpstr>
      <vt:lpstr>6. Til orientering</vt:lpstr>
      <vt:lpstr>PowerPoint Presentation</vt:lpstr>
      <vt:lpstr>7. Eventuelt  8. Neste møte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Styringsgruppemøte –  [navn på prosjekt]</dc:title>
  <dc:creator>Ellen Berg</dc:creator>
  <cp:lastModifiedBy>Ellen Berg</cp:lastModifiedBy>
  <cp:revision>1</cp:revision>
  <dcterms:created xsi:type="dcterms:W3CDTF">2020-02-18T08:13:48Z</dcterms:created>
  <dcterms:modified xsi:type="dcterms:W3CDTF">2020-03-11T08:50:08Z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0x010100AC0A5FBEEEDE2B4EAC5D082F78D24172</vt:lpwstr>
  </property>
</Properties>
</file>