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6" r:id="rId1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801B9-DFEF-44E8-ABE9-F4B6E38C4F95}" v="2" dt="2024-01-29T07:19:26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23A48F-61AB-7AC1-7B14-EFE6C1CA6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2AAABB6-EDF1-D22B-CE3D-B247AB226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E92727-9B40-1316-6F12-12CF5336D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2FF8CA-6F02-D71F-F4CE-C6E8FF72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B248A80-D64E-0B93-5358-F04EC0E1A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783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E5E3C4-9DE1-D97D-6D05-72595DF1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13F12D4-C5BB-343F-1BFB-0DC62D5C6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A98A1E-49DE-B4C8-593B-DE826AFCE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126D754-84F4-5EF6-F2A9-EA3F38A8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AC5CF52-33C8-BF40-1ABB-41EC5C706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325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734A9C1-CBF5-9BC0-5AF9-C4B367C776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1BCC4CB-94B1-01A2-4FEB-7A6A64394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4DC04D2-A6F2-A84E-F8EA-DE6D2EADE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859DBA-59AE-E134-54BB-786CAACEF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5E72A5-D723-CD9A-D1CA-B56807DA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522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4EE6C7-A5CC-4DDF-3548-6C14966CC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40A600C-253D-EFEA-DDD8-5154AD830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09E54AA-06D2-1A15-FCBE-08614D7C8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5C49110-12DA-AAE4-C1B7-71F0BFC47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2C01713-C5E4-D130-17B1-4385961F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956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F67D34-E24C-7BC0-07C7-5345E9D72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F00DD47-9AAF-9FED-E9EA-45DC8F7FD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BFC315E-D71F-C72B-A88F-0E62960DD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B504454-49B0-3962-B746-7ADD5174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DBDBA9-07E4-67F0-4C4C-A5414FCD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592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EE4FE5-135C-DFBF-ED6D-4621FDED2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FC77F2-2808-CC8C-423E-E9F7F2D38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722CB65-0FEA-5E62-A456-33E37C7DE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10F64A9-C210-4C7F-52B7-7F3582F83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66B7956-B3AB-8B4F-CC87-467D9F7B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4E4F339-12C1-01DA-553E-F70FCA95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116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A94892-54FB-0391-71E8-EAC24E72B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1428CD-55AC-D095-CB01-8D8A246C3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3BD18AB-C172-F3D6-0CB3-426DC453F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9BF077C-920D-3F6A-FE9E-D894AB096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034ACA8-72C8-B8CF-88A8-43728E0F1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78AF614-C2DA-9397-8376-6FC67FC11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2530F9D-18CC-57DA-00E7-B48064327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7365A9A-3129-CE60-E88E-9B84548F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487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F20C6E-FAC0-69DD-0D8C-A40271069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E733110-7E04-1BA7-6CD3-56EC7749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F1EBCFE-2059-05C2-D55C-0F26AF7D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3825181-CB97-4BE6-19C6-D0B96A9F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30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8FF29A1-4B42-26D8-D072-F7615C88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03BCB13-1012-AE9C-EFEF-EC8E0B42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9112427-DCA5-D4BF-2C70-382769C37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05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23BDD6-2314-EB72-65DF-7E2E7773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96AB2D-96A5-54A3-724A-32C3E6465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388738-1A71-8F05-7368-C2C8D6007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63DD43A-A747-E733-8D5C-9D81A136F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D5E8A68-B9C4-1960-6DED-D681F4B1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29E8883-F19B-1BD3-5BAA-862B1427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557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C4FBA8-B9A7-641F-D94A-88F6C41D5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87AC78B-2549-5F62-A0F1-CA8E341BD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D95CED8-132C-DC71-2DB0-25BF881F7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2A47A9B-C60C-CAF0-6D43-3BF6A1C0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8023552-E812-B607-1EDA-BC5DF6575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C06D148-3B7F-E244-6CB4-881FB709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948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1D8DE82-8E87-ECAA-2530-5A30BD7E0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7B0F7F2-C0B5-1AC8-47D4-F90A3B090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5B7691B-7387-D633-4328-DD3F32FC5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29183-3FD1-4F8F-A250-6A8427AE2D44}" type="datetimeFigureOut">
              <a:rPr lang="nb-NO" smtClean="0"/>
              <a:t>11.03.2024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D99996A-41B1-A73B-B8A7-CDD20B292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2D80258-CC88-C40B-6C57-1DF575E40C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72C5A-C7A8-4E11-ACEA-2BE7C14CC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505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egnskap@oslomet.n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nsatt.oslomet.no/bestille" TargetMode="External"/><Relationship Id="rId2" Type="http://schemas.openxmlformats.org/officeDocument/2006/relationships/hyperlink" Target="https://btb.tjenester.oslomet.no/login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31E900-28BD-A763-0F68-FDE0520CE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01768"/>
          </a:xfrm>
        </p:spPr>
        <p:txBody>
          <a:bodyPr>
            <a:normAutofit/>
          </a:bodyPr>
          <a:lstStyle/>
          <a:p>
            <a:r>
              <a:rPr lang="nb-NO" dirty="0"/>
              <a:t>Bruksanvisning for å få ordrenummer til bestillinger utenfor </a:t>
            </a:r>
            <a:r>
              <a:rPr lang="nb-NO" dirty="0" err="1"/>
              <a:t>OsloMets</a:t>
            </a:r>
            <a:r>
              <a:rPr lang="nb-NO" dirty="0"/>
              <a:t> avtaler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BAB7EAD-2402-D08B-3D8D-880846D12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49282"/>
            <a:ext cx="9144000" cy="508518"/>
          </a:xfrm>
        </p:spPr>
        <p:txBody>
          <a:bodyPr/>
          <a:lstStyle/>
          <a:p>
            <a:r>
              <a:rPr lang="nb-NO" dirty="0"/>
              <a:t>Fakultet for samfunnsvitenskap</a:t>
            </a:r>
          </a:p>
        </p:txBody>
      </p:sp>
    </p:spTree>
    <p:extLst>
      <p:ext uri="{BB962C8B-B14F-4D97-AF65-F5344CB8AC3E}">
        <p14:creationId xmlns:p14="http://schemas.microsoft.com/office/powerpoint/2010/main" val="3977669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Du vil nå få en e-post som ser slik ut: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Nå vil innkjøper legge din bestilling inn i bestillings-/ økonomisystemet. Det vil etter det gå en melding til en som har fullmakt til å godkjenne bestillingen. </a:t>
            </a:r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0A9E2C20-40AA-8958-1180-B3C8F699A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703" y="1073150"/>
            <a:ext cx="9990138" cy="383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58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Når godkjenner har godkjent bestillingen, vil du få en e-post som ser slik ut: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Nå har det blitt laget ordrenummer, og innkjøper sender deg en e-post med informasjon om hva ordrenummeret er.</a:t>
            </a:r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23AB736-C6DE-A839-AD46-4BC1986C3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688" y="1140831"/>
            <a:ext cx="8464420" cy="3273829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57A667F5-1A05-2376-02F5-C56EBC0112AC}"/>
              </a:ext>
            </a:extLst>
          </p:cNvPr>
          <p:cNvSpPr txBox="1"/>
          <p:nvPr/>
        </p:nvSpPr>
        <p:spPr>
          <a:xfrm>
            <a:off x="5066951" y="4414660"/>
            <a:ext cx="451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i="1" dirty="0">
                <a:solidFill>
                  <a:srgbClr val="FF0000"/>
                </a:solidFill>
              </a:rPr>
              <a:t>NB: Bestillingen blir ikke sendt til leverandør!</a:t>
            </a:r>
          </a:p>
        </p:txBody>
      </p:sp>
    </p:spTree>
    <p:extLst>
      <p:ext uri="{BB962C8B-B14F-4D97-AF65-F5344CB8AC3E}">
        <p14:creationId xmlns:p14="http://schemas.microsoft.com/office/powerpoint/2010/main" val="2349346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2103121"/>
          </a:xfrm>
        </p:spPr>
        <p:txBody>
          <a:bodyPr>
            <a:normAutofit fontScale="92500" lnSpcReduction="10000"/>
          </a:bodyPr>
          <a:lstStyle/>
          <a:p>
            <a:r>
              <a:rPr lang="nb-NO" dirty="0"/>
              <a:t>Når den som har fullmakt til å godkjenne bestillingen, har gjort det, så blir det laget et ordrenummer.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Innkjøper sender deg så en e-post med informasjon om hva ordrenummeret er.</a:t>
            </a:r>
          </a:p>
        </p:txBody>
      </p:sp>
    </p:spTree>
    <p:extLst>
      <p:ext uri="{BB962C8B-B14F-4D97-AF65-F5344CB8AC3E}">
        <p14:creationId xmlns:p14="http://schemas.microsoft.com/office/powerpoint/2010/main" val="3627024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11AA79-23DA-5503-33A7-CA84E5B4B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Når trenger du ordrenummer?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9D9539-73DA-51A7-D88D-A2C9FAECF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har </a:t>
            </a:r>
            <a:r>
              <a:rPr lang="nb-NO" u="sng" dirty="0"/>
              <a:t>fått bekreftelse </a:t>
            </a:r>
            <a:r>
              <a:rPr lang="nb-NO" dirty="0"/>
              <a:t>på at du kan foreta en bestilling utenfor «Min bestilling» og leverandør skal </a:t>
            </a:r>
            <a:r>
              <a:rPr lang="nb-NO" u="sng" dirty="0"/>
              <a:t>sende faktura direkte </a:t>
            </a:r>
            <a:r>
              <a:rPr lang="nb-NO" dirty="0"/>
              <a:t>til OsloMet.</a:t>
            </a:r>
          </a:p>
          <a:p>
            <a:r>
              <a:rPr lang="nb-NO" dirty="0"/>
              <a:t>Leverandør trenger da normalt disse opplysningene:</a:t>
            </a:r>
          </a:p>
          <a:p>
            <a:pPr marL="0" indent="0">
              <a:buNone/>
            </a:pPr>
            <a:r>
              <a:rPr lang="nb-NO" dirty="0"/>
              <a:t>- elektronisk fakturaadresse: 997 058 925</a:t>
            </a:r>
          </a:p>
          <a:p>
            <a:pPr marL="0" indent="0">
              <a:buNone/>
            </a:pPr>
            <a:r>
              <a:rPr lang="nb-NO" dirty="0"/>
              <a:t>- ordrenummer som du får på e-post fra innkjøper på fakultetet</a:t>
            </a:r>
          </a:p>
          <a:p>
            <a:pPr marL="0" indent="0">
              <a:buNone/>
            </a:pPr>
            <a:r>
              <a:rPr lang="nb-NO" dirty="0"/>
              <a:t>- </a:t>
            </a:r>
            <a:r>
              <a:rPr lang="nb-NO" dirty="0" err="1"/>
              <a:t>OsloMets</a:t>
            </a:r>
            <a:r>
              <a:rPr lang="nb-NO" dirty="0"/>
              <a:t> adresse: OsloMet, Postboks 4 St. Olavs plass, 0130 Oslo</a:t>
            </a:r>
          </a:p>
          <a:p>
            <a:r>
              <a:rPr lang="nb-NO" dirty="0"/>
              <a:t>Alle fakturaer fra leverandører i Norge skal være e-fakturaer (EHF).</a:t>
            </a:r>
          </a:p>
          <a:p>
            <a:r>
              <a:rPr lang="nb-NO" dirty="0"/>
              <a:t>Fakturaer fra utlandet skal sende som </a:t>
            </a:r>
            <a:r>
              <a:rPr lang="nb-NO" dirty="0" err="1"/>
              <a:t>pdf</a:t>
            </a:r>
            <a:r>
              <a:rPr lang="nb-NO" dirty="0"/>
              <a:t>-fil til </a:t>
            </a:r>
            <a:r>
              <a:rPr lang="nb-NO" dirty="0">
                <a:hlinkClick r:id="rId2"/>
              </a:rPr>
              <a:t>regnskap@oslomet.no</a:t>
            </a:r>
            <a:r>
              <a:rPr lang="nb-NO" dirty="0"/>
              <a:t> med tekst «</a:t>
            </a:r>
            <a:r>
              <a:rPr lang="nb-NO" dirty="0" err="1"/>
              <a:t>invoice</a:t>
            </a:r>
            <a:r>
              <a:rPr lang="nb-NO" dirty="0"/>
              <a:t>» eller «faktura» i emnefeltet.</a:t>
            </a:r>
          </a:p>
        </p:txBody>
      </p:sp>
    </p:spTree>
    <p:extLst>
      <p:ext uri="{BB962C8B-B14F-4D97-AF65-F5344CB8AC3E}">
        <p14:creationId xmlns:p14="http://schemas.microsoft.com/office/powerpoint/2010/main" val="119785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5697BC-FA8F-F832-8CFB-68D613BA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Min bestilling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014BBF-CD48-2B36-0528-9CA1C9B14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i dette systemet du bestiller ordrenummer.</a:t>
            </a:r>
          </a:p>
          <a:p>
            <a:endParaRPr lang="nb-NO" dirty="0"/>
          </a:p>
          <a:p>
            <a:r>
              <a:rPr lang="nb-NO" dirty="0"/>
              <a:t>Du finner det blant verktøyene på nettsida til OsloMet.</a:t>
            </a:r>
          </a:p>
          <a:p>
            <a:endParaRPr lang="nb-NO" dirty="0"/>
          </a:p>
          <a:p>
            <a:r>
              <a:rPr lang="nb-NO" dirty="0"/>
              <a:t>Logg inn via:</a:t>
            </a:r>
          </a:p>
          <a:p>
            <a:pPr marL="0" indent="0">
              <a:buNone/>
            </a:pPr>
            <a:r>
              <a:rPr lang="nb-NO" dirty="0"/>
              <a:t>- Lenke: </a:t>
            </a:r>
            <a:r>
              <a:rPr lang="nb-NO" dirty="0">
                <a:hlinkClick r:id="rId2"/>
              </a:rPr>
              <a:t>Bestillinger (oslomet.no)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- Lenke: </a:t>
            </a:r>
            <a:r>
              <a:rPr lang="nb-NO" dirty="0">
                <a:hlinkClick r:id="rId3"/>
              </a:rPr>
              <a:t>Bestill en vare eller tjeneste| Innkjøp og økonomi - Ansatt - </a:t>
            </a:r>
            <a:r>
              <a:rPr lang="nb-NO" dirty="0" err="1">
                <a:hlinkClick r:id="rId3"/>
              </a:rPr>
              <a:t>minside</a:t>
            </a:r>
            <a:r>
              <a:rPr lang="nb-NO" dirty="0">
                <a:hlinkClick r:id="rId3"/>
              </a:rPr>
              <a:t> (oslomet.no)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29042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Klikk på «Meld inn behov»</a:t>
            </a:r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B6AC071-0BDB-8711-A71A-BC3525ACA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87452"/>
            <a:ext cx="9579429" cy="426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568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Klikk på «Andre varer og tjenester»</a:t>
            </a:r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F5B9BF5-3E6A-818F-CB6B-A60D31F9F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222" y="1508958"/>
            <a:ext cx="6845218" cy="473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89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Fyll inn </a:t>
            </a:r>
            <a:r>
              <a:rPr lang="nb-NO" dirty="0" err="1"/>
              <a:t>leveringstidpunkt</a:t>
            </a:r>
            <a:r>
              <a:rPr lang="nb-NO" dirty="0"/>
              <a:t>.</a:t>
            </a:r>
          </a:p>
          <a:p>
            <a:r>
              <a:rPr lang="nb-NO" dirty="0"/>
              <a:t>Velg Pilestredet 35 som leveringssted.</a:t>
            </a:r>
          </a:p>
          <a:p>
            <a:r>
              <a:rPr lang="nb-NO" dirty="0"/>
              <a:t>Skriv inn samme tekst som i dette bildet i «Annen informasjon».</a:t>
            </a:r>
          </a:p>
          <a:p>
            <a:r>
              <a:rPr lang="nb-NO" dirty="0"/>
              <a:t>Trykk på «+Legg til varer».</a:t>
            </a:r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31CDFD43-A1A6-A496-202D-D3FF9AED1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3725" y="2137340"/>
            <a:ext cx="5842203" cy="436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12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Varekategori: Velg «Annet».</a:t>
            </a:r>
          </a:p>
          <a:p>
            <a:r>
              <a:rPr lang="nb-NO" dirty="0"/>
              <a:t>Skriv tekst i Varenavn og Beskrivelse, og oppgi Antatt pris. Legge ved et dokument hvis du har det. Du må oppgi leverandør </a:t>
            </a:r>
            <a:r>
              <a:rPr lang="nb-NO"/>
              <a:t>i Beskrivelse.</a:t>
            </a:r>
            <a:endParaRPr lang="nb-NO" dirty="0"/>
          </a:p>
          <a:p>
            <a:r>
              <a:rPr lang="nb-NO" dirty="0"/>
              <a:t>Trykk på «Legg til».</a:t>
            </a:r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7FFFA008-A25B-D853-77C6-BF2A5C4B4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307" y="1940608"/>
            <a:ext cx="7186613" cy="472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289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Du kommer tilbake til dette bildet. Trykk på «Gå videre».</a:t>
            </a:r>
          </a:p>
          <a:p>
            <a:endParaRPr lang="nb-NO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8B29939C-9B1A-869E-CA1E-7CB856378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76" y="1239520"/>
            <a:ext cx="7164443" cy="533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58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69021F-B0E0-1B8E-D9D2-0C23F14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396"/>
            <a:ext cx="10515600" cy="5564567"/>
          </a:xfrm>
        </p:spPr>
        <p:txBody>
          <a:bodyPr/>
          <a:lstStyle/>
          <a:p>
            <a:r>
              <a:rPr lang="nb-NO" dirty="0"/>
              <a:t>Skriv inn arbeidsordrenummer og formål. Trykk så «Send bestilling».</a:t>
            </a:r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4A5D9CE-1AD0-2D9B-30CF-980AA4A02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997" y="1238250"/>
            <a:ext cx="8031163" cy="533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15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69E8031C063224BB130D51D48AF1373" ma:contentTypeVersion="17" ma:contentTypeDescription="Opprett et nytt dokument." ma:contentTypeScope="" ma:versionID="47a64b8b67949ea89152e216c262b28f">
  <xsd:schema xmlns:xsd="http://www.w3.org/2001/XMLSchema" xmlns:xs="http://www.w3.org/2001/XMLSchema" xmlns:p="http://schemas.microsoft.com/office/2006/metadata/properties" xmlns:ns2="7362b94f-6872-47e9-b76e-2fea39e2c306" xmlns:ns3="1d4d328d-e730-4c0b-b91b-74258f5999be" targetNamespace="http://schemas.microsoft.com/office/2006/metadata/properties" ma:root="true" ma:fieldsID="27a2c663781d54333e75b540613ba5cb" ns2:_="" ns3:_="">
    <xsd:import namespace="7362b94f-6872-47e9-b76e-2fea39e2c306"/>
    <xsd:import namespace="1d4d328d-e730-4c0b-b91b-74258f5999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SOS3910Emneevaluering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62b94f-6872-47e9-b76e-2fea39e2c3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c837b304-89a2-409e-9d5c-9765d887ef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SOS3910Emneevaluering" ma:index="22" nillable="true" ma:displayName="SOS3910 Emneevaluering" ma:format="Dropdown" ma:internalName="SOS3910Emneevaluering">
      <xsd:simpleType>
        <xsd:restriction base="dms:Text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4d328d-e730-4c0b-b91b-74258f5999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99d3567-2787-4ab3-84eb-38b6547c16c4}" ma:internalName="TaxCatchAll" ma:showField="CatchAllData" ma:web="1d4d328d-e730-4c0b-b91b-74258f5999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62b94f-6872-47e9-b76e-2fea39e2c306">
      <Terms xmlns="http://schemas.microsoft.com/office/infopath/2007/PartnerControls"/>
    </lcf76f155ced4ddcb4097134ff3c332f>
    <TaxCatchAll xmlns="1d4d328d-e730-4c0b-b91b-74258f5999be" xsi:nil="true"/>
    <SOS3910Emneevaluering xmlns="7362b94f-6872-47e9-b76e-2fea39e2c306" xsi:nil="true"/>
  </documentManagement>
</p:properties>
</file>

<file path=customXml/itemProps1.xml><?xml version="1.0" encoding="utf-8"?>
<ds:datastoreItem xmlns:ds="http://schemas.openxmlformats.org/officeDocument/2006/customXml" ds:itemID="{57524FEF-F332-4842-A8CF-7D50266C7B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E90988-4402-4F40-997B-57A436DC3C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62b94f-6872-47e9-b76e-2fea39e2c306"/>
    <ds:schemaRef ds:uri="1d4d328d-e730-4c0b-b91b-74258f5999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EE6A4D-3BD9-4FA3-8CC9-BA83690D7269}">
  <ds:schemaRefs>
    <ds:schemaRef ds:uri="http://schemas.microsoft.com/office/2006/metadata/properties"/>
    <ds:schemaRef ds:uri="http://schemas.microsoft.com/office/infopath/2007/PartnerControls"/>
    <ds:schemaRef ds:uri="08587975-2dd9-4f3f-abce-afb9fab7a2f4"/>
    <ds:schemaRef ds:uri="b332be60-8fd7-4999-bb57-13ab6bbe8404"/>
    <ds:schemaRef ds:uri="7362b94f-6872-47e9-b76e-2fea39e2c306"/>
    <ds:schemaRef ds:uri="1d4d328d-e730-4c0b-b91b-74258f5999b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405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Bruksanvisning for å få ordrenummer til bestillinger utenfor OsloMets avtaler</vt:lpstr>
      <vt:lpstr>Når trenger du ordrenummer?</vt:lpstr>
      <vt:lpstr>Min bestilling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OsloMet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Knut Sverre Bjørndalen Røang</dc:creator>
  <cp:lastModifiedBy>Kaarina Ritson</cp:lastModifiedBy>
  <cp:revision>4</cp:revision>
  <dcterms:created xsi:type="dcterms:W3CDTF">2024-01-27T11:35:13Z</dcterms:created>
  <dcterms:modified xsi:type="dcterms:W3CDTF">2024-03-11T10:24:27Z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0x010100ACB7102B764E8C4091A849C75AD827E4</vt:lpwstr>
  </property>
  <property fmtid="{D5CDD505-2E9C-101B-9397-08002B2CF9AE}" pid="3" name="MediaServiceImageTags">
    <vt:lpwstr/>
  </property>
</Properties>
</file>