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309" r:id="rId5"/>
    <p:sldId id="4507" r:id="rId6"/>
    <p:sldId id="278" r:id="rId7"/>
    <p:sldId id="4503" r:id="rId8"/>
    <p:sldId id="4508" r:id="rId9"/>
    <p:sldId id="4491" r:id="rId10"/>
    <p:sldId id="4492" r:id="rId11"/>
    <p:sldId id="4493" r:id="rId12"/>
    <p:sldId id="4509" r:id="rId13"/>
    <p:sldId id="4506" r:id="rId14"/>
    <p:sldId id="4505" r:id="rId15"/>
    <p:sldId id="4495" r:id="rId16"/>
    <p:sldId id="280" r:id="rId17"/>
    <p:sldId id="4496" r:id="rId18"/>
    <p:sldId id="4497" r:id="rId19"/>
    <p:sldId id="311" r:id="rId20"/>
    <p:sldId id="313" r:id="rId21"/>
    <p:sldId id="4494" r:id="rId22"/>
    <p:sldId id="4499" r:id="rId23"/>
    <p:sldId id="272" r:id="rId24"/>
    <p:sldId id="279" r:id="rId25"/>
    <p:sldId id="4501" r:id="rId26"/>
    <p:sldId id="275" r:id="rId27"/>
    <p:sldId id="4502" r:id="rId28"/>
    <p:sldId id="314" r:id="rId29"/>
    <p:sldId id="4510" r:id="rId30"/>
    <p:sldId id="271" r:id="rId31"/>
    <p:sldId id="4511" r:id="rId32"/>
    <p:sldId id="4489" r:id="rId33"/>
    <p:sldId id="4490" r:id="rId34"/>
  </p:sldIdLst>
  <p:sldSz cx="13003213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0DDD49-8066-4352-B6B5-FC1A8E5854EA}">
  <a:tblStyle styleId="{5F0DDD49-8066-4352-B6B5-FC1A8E5854EA}" styleName="Oslo Met tabellstil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rgbClr val="D7D7D7"/>
              </a:solidFill>
            </a:ln>
          </a:top>
          <a:bottom>
            <a:ln w="6350" cmpd="sng">
              <a:solidFill>
                <a:srgbClr val="D7D7D7"/>
              </a:solidFill>
            </a:ln>
          </a:bottom>
          <a:insideH>
            <a:ln w="6350" cmpd="sng">
              <a:solidFill>
                <a:srgbClr val="D7D7D7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3" autoAdjust="0"/>
    <p:restoredTop sz="87905" autoAdjust="0"/>
  </p:normalViewPr>
  <p:slideViewPr>
    <p:cSldViewPr snapToGrid="0">
      <p:cViewPr varScale="1">
        <p:scale>
          <a:sx n="71" d="100"/>
          <a:sy n="71" d="100"/>
        </p:scale>
        <p:origin x="19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n-Sølvi Arveschoug" userId="S::gsar@oslomet.no::de05b14e-95d1-42a5-9782-fe10bbfda2c7" providerId="AD" clId="Web-{52C8031F-1D73-4EC2-AA8B-C14493C99D0B}"/>
    <pc:docChg chg="modSld">
      <pc:chgData name="Gunn-Sølvi Arveschoug" userId="S::gsar@oslomet.no::de05b14e-95d1-42a5-9782-fe10bbfda2c7" providerId="AD" clId="Web-{52C8031F-1D73-4EC2-AA8B-C14493C99D0B}" dt="2022-11-21T09:37:05.921" v="0"/>
      <pc:docMkLst>
        <pc:docMk/>
      </pc:docMkLst>
      <pc:sldChg chg="modNotes">
        <pc:chgData name="Gunn-Sølvi Arveschoug" userId="S::gsar@oslomet.no::de05b14e-95d1-42a5-9782-fe10bbfda2c7" providerId="AD" clId="Web-{52C8031F-1D73-4EC2-AA8B-C14493C99D0B}" dt="2022-11-21T09:37:05.921" v="0"/>
        <pc:sldMkLst>
          <pc:docMk/>
          <pc:sldMk cId="2610549356" sldId="280"/>
        </pc:sldMkLst>
      </pc:sldChg>
    </pc:docChg>
  </pc:docChgLst>
  <pc:docChgLst>
    <pc:chgData name="Atle Sperre Hermansen" userId="c1df9525-5b44-4e28-bc9e-83815b4d2ab2" providerId="ADAL" clId="{7FD0E531-048A-4D2F-BA69-07A694B6B316}"/>
    <pc:docChg chg="custSel modSld">
      <pc:chgData name="Atle Sperre Hermansen" userId="c1df9525-5b44-4e28-bc9e-83815b4d2ab2" providerId="ADAL" clId="{7FD0E531-048A-4D2F-BA69-07A694B6B316}" dt="2024-03-05T08:06:38.919" v="104" actId="20577"/>
      <pc:docMkLst>
        <pc:docMk/>
      </pc:docMkLst>
      <pc:sldChg chg="modSp mod">
        <pc:chgData name="Atle Sperre Hermansen" userId="c1df9525-5b44-4e28-bc9e-83815b4d2ab2" providerId="ADAL" clId="{7FD0E531-048A-4D2F-BA69-07A694B6B316}" dt="2024-03-05T08:05:55.454" v="89" actId="113"/>
        <pc:sldMkLst>
          <pc:docMk/>
          <pc:sldMk cId="818017330" sldId="275"/>
        </pc:sldMkLst>
        <pc:spChg chg="mod">
          <ac:chgData name="Atle Sperre Hermansen" userId="c1df9525-5b44-4e28-bc9e-83815b4d2ab2" providerId="ADAL" clId="{7FD0E531-048A-4D2F-BA69-07A694B6B316}" dt="2024-03-05T08:05:55.454" v="89" actId="113"/>
          <ac:spMkLst>
            <pc:docMk/>
            <pc:sldMk cId="818017330" sldId="275"/>
            <ac:spMk id="5" creationId="{8A98B327-3E67-4B22-A93D-6C11CB8B2A6E}"/>
          </ac:spMkLst>
        </pc:spChg>
      </pc:sldChg>
      <pc:sldChg chg="modSp mod">
        <pc:chgData name="Atle Sperre Hermansen" userId="c1df9525-5b44-4e28-bc9e-83815b4d2ab2" providerId="ADAL" clId="{7FD0E531-048A-4D2F-BA69-07A694B6B316}" dt="2024-03-05T08:01:01.097" v="42" actId="20577"/>
        <pc:sldMkLst>
          <pc:docMk/>
          <pc:sldMk cId="986548271" sldId="278"/>
        </pc:sldMkLst>
        <pc:spChg chg="mod">
          <ac:chgData name="Atle Sperre Hermansen" userId="c1df9525-5b44-4e28-bc9e-83815b4d2ab2" providerId="ADAL" clId="{7FD0E531-048A-4D2F-BA69-07A694B6B316}" dt="2024-03-05T08:01:01.097" v="42" actId="20577"/>
          <ac:spMkLst>
            <pc:docMk/>
            <pc:sldMk cId="986548271" sldId="278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7FD0E531-048A-4D2F-BA69-07A694B6B316}" dt="2024-03-05T08:04:39.296" v="88" actId="20577"/>
        <pc:sldMkLst>
          <pc:docMk/>
          <pc:sldMk cId="3339416990" sldId="279"/>
        </pc:sldMkLst>
        <pc:spChg chg="mod">
          <ac:chgData name="Atle Sperre Hermansen" userId="c1df9525-5b44-4e28-bc9e-83815b4d2ab2" providerId="ADAL" clId="{7FD0E531-048A-4D2F-BA69-07A694B6B316}" dt="2024-03-05T08:04:39.296" v="88" actId="20577"/>
          <ac:spMkLst>
            <pc:docMk/>
            <pc:sldMk cId="3339416990" sldId="279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7FD0E531-048A-4D2F-BA69-07A694B6B316}" dt="2024-03-01T09:11:05.589" v="6" actId="5793"/>
        <pc:sldMkLst>
          <pc:docMk/>
          <pc:sldMk cId="2798264937" sldId="309"/>
        </pc:sldMkLst>
        <pc:spChg chg="mod">
          <ac:chgData name="Atle Sperre Hermansen" userId="c1df9525-5b44-4e28-bc9e-83815b4d2ab2" providerId="ADAL" clId="{7FD0E531-048A-4D2F-BA69-07A694B6B316}" dt="2024-03-01T09:11:05.589" v="6" actId="5793"/>
          <ac:spMkLst>
            <pc:docMk/>
            <pc:sldMk cId="2798264937" sldId="309"/>
            <ac:spMk id="7" creationId="{D6D70D86-EE74-461A-B07B-3872492B3989}"/>
          </ac:spMkLst>
        </pc:spChg>
      </pc:sldChg>
      <pc:sldChg chg="modSp mod">
        <pc:chgData name="Atle Sperre Hermansen" userId="c1df9525-5b44-4e28-bc9e-83815b4d2ab2" providerId="ADAL" clId="{7FD0E531-048A-4D2F-BA69-07A694B6B316}" dt="2024-03-05T08:06:38.919" v="104" actId="20577"/>
        <pc:sldMkLst>
          <pc:docMk/>
          <pc:sldMk cId="2109408956" sldId="4491"/>
        </pc:sldMkLst>
        <pc:spChg chg="mod">
          <ac:chgData name="Atle Sperre Hermansen" userId="c1df9525-5b44-4e28-bc9e-83815b4d2ab2" providerId="ADAL" clId="{7FD0E531-048A-4D2F-BA69-07A694B6B316}" dt="2024-03-05T08:06:38.919" v="104" actId="20577"/>
          <ac:spMkLst>
            <pc:docMk/>
            <pc:sldMk cId="2109408956" sldId="4491"/>
            <ac:spMk id="5" creationId="{CBDECE09-B70D-46F1-B5B1-B58FDC8EC24E}"/>
          </ac:spMkLst>
        </pc:spChg>
        <pc:picChg chg="mod">
          <ac:chgData name="Atle Sperre Hermansen" userId="c1df9525-5b44-4e28-bc9e-83815b4d2ab2" providerId="ADAL" clId="{7FD0E531-048A-4D2F-BA69-07A694B6B316}" dt="2024-03-05T08:06:30.445" v="91" actId="1076"/>
          <ac:picMkLst>
            <pc:docMk/>
            <pc:sldMk cId="2109408956" sldId="4491"/>
            <ac:picMk id="9" creationId="{E6259989-1576-43F2-B55E-CD4F25731E4C}"/>
          </ac:picMkLst>
        </pc:picChg>
      </pc:sldChg>
      <pc:sldChg chg="modSp mod">
        <pc:chgData name="Atle Sperre Hermansen" userId="c1df9525-5b44-4e28-bc9e-83815b4d2ab2" providerId="ADAL" clId="{7FD0E531-048A-4D2F-BA69-07A694B6B316}" dt="2024-03-05T08:04:05.167" v="83" actId="20577"/>
        <pc:sldMkLst>
          <pc:docMk/>
          <pc:sldMk cId="252185803" sldId="4494"/>
        </pc:sldMkLst>
        <pc:spChg chg="mod">
          <ac:chgData name="Atle Sperre Hermansen" userId="c1df9525-5b44-4e28-bc9e-83815b4d2ab2" providerId="ADAL" clId="{7FD0E531-048A-4D2F-BA69-07A694B6B316}" dt="2024-03-05T08:04:05.167" v="83" actId="20577"/>
          <ac:spMkLst>
            <pc:docMk/>
            <pc:sldMk cId="252185803" sldId="4494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7FD0E531-048A-4D2F-BA69-07A694B6B316}" dt="2024-03-05T08:02:24.280" v="52" actId="20577"/>
        <pc:sldMkLst>
          <pc:docMk/>
          <pc:sldMk cId="3077299997" sldId="4505"/>
        </pc:sldMkLst>
        <pc:spChg chg="mod">
          <ac:chgData name="Atle Sperre Hermansen" userId="c1df9525-5b44-4e28-bc9e-83815b4d2ab2" providerId="ADAL" clId="{7FD0E531-048A-4D2F-BA69-07A694B6B316}" dt="2024-03-05T08:02:24.280" v="52" actId="20577"/>
          <ac:spMkLst>
            <pc:docMk/>
            <pc:sldMk cId="3077299997" sldId="4505"/>
            <ac:spMk id="2" creationId="{FF0CBDE6-1876-49E2-A764-F53175512DA2}"/>
          </ac:spMkLst>
        </pc:spChg>
      </pc:sldChg>
    </pc:docChg>
  </pc:docChgLst>
  <pc:docChgLst>
    <pc:chgData name="Atle Sperre Hermansen" userId="c1df9525-5b44-4e28-bc9e-83815b4d2ab2" providerId="ADAL" clId="{969D4679-3ED9-429E-90D5-5B32D9B74320}"/>
    <pc:docChg chg="undo redo custSel addSld delSld modSld sldOrd">
      <pc:chgData name="Atle Sperre Hermansen" userId="c1df9525-5b44-4e28-bc9e-83815b4d2ab2" providerId="ADAL" clId="{969D4679-3ED9-429E-90D5-5B32D9B74320}" dt="2022-11-30T13:32:45.173" v="7801" actId="6549"/>
      <pc:docMkLst>
        <pc:docMk/>
      </pc:docMkLst>
      <pc:sldChg chg="addSp delSp modSp mod">
        <pc:chgData name="Atle Sperre Hermansen" userId="c1df9525-5b44-4e28-bc9e-83815b4d2ab2" providerId="ADAL" clId="{969D4679-3ED9-429E-90D5-5B32D9B74320}" dt="2022-11-24T20:59:11.109" v="6738" actId="1076"/>
        <pc:sldMkLst>
          <pc:docMk/>
          <pc:sldMk cId="1984564592" sldId="271"/>
        </pc:sldMkLst>
        <pc:spChg chg="del">
          <ac:chgData name="Atle Sperre Hermansen" userId="c1df9525-5b44-4e28-bc9e-83815b4d2ab2" providerId="ADAL" clId="{969D4679-3ED9-429E-90D5-5B32D9B74320}" dt="2022-11-22T08:23:31.985" v="5837" actId="931"/>
          <ac:spMkLst>
            <pc:docMk/>
            <pc:sldMk cId="1984564592" sldId="271"/>
            <ac:spMk id="2" creationId="{3A35AAE0-053F-4C94-8D69-7CA050F39110}"/>
          </ac:spMkLst>
        </pc:spChg>
        <pc:spChg chg="mod">
          <ac:chgData name="Atle Sperre Hermansen" userId="c1df9525-5b44-4e28-bc9e-83815b4d2ab2" providerId="ADAL" clId="{969D4679-3ED9-429E-90D5-5B32D9B74320}" dt="2022-11-21T15:55:59.959" v="3056" actId="20577"/>
          <ac:spMkLst>
            <pc:docMk/>
            <pc:sldMk cId="1984564592" sldId="271"/>
            <ac:spMk id="3" creationId="{4BC4A676-ABEE-4389-B1E7-DDE3111477E2}"/>
          </ac:spMkLst>
        </pc:spChg>
        <pc:spChg chg="mod">
          <ac:chgData name="Atle Sperre Hermansen" userId="c1df9525-5b44-4e28-bc9e-83815b4d2ab2" providerId="ADAL" clId="{969D4679-3ED9-429E-90D5-5B32D9B74320}" dt="2022-11-21T15:55:53.433" v="3051" actId="6549"/>
          <ac:spMkLst>
            <pc:docMk/>
            <pc:sldMk cId="1984564592" sldId="271"/>
            <ac:spMk id="5" creationId="{EB3350DB-80CD-4D16-97A6-6AE647B93C94}"/>
          </ac:spMkLst>
        </pc:spChg>
        <pc:spChg chg="add del mod">
          <ac:chgData name="Atle Sperre Hermansen" userId="c1df9525-5b44-4e28-bc9e-83815b4d2ab2" providerId="ADAL" clId="{969D4679-3ED9-429E-90D5-5B32D9B74320}" dt="2022-11-22T08:23:52.011" v="5841" actId="478"/>
          <ac:spMkLst>
            <pc:docMk/>
            <pc:sldMk cId="1984564592" sldId="271"/>
            <ac:spMk id="27" creationId="{340D4475-2CE5-ABAE-1BFF-57E6BF6A61FE}"/>
          </ac:spMkLst>
        </pc:spChg>
        <pc:spChg chg="add del mod ord">
          <ac:chgData name="Atle Sperre Hermansen" userId="c1df9525-5b44-4e28-bc9e-83815b4d2ab2" providerId="ADAL" clId="{969D4679-3ED9-429E-90D5-5B32D9B74320}" dt="2022-11-22T08:24:19.835" v="5848" actId="478"/>
          <ac:spMkLst>
            <pc:docMk/>
            <pc:sldMk cId="1984564592" sldId="271"/>
            <ac:spMk id="30" creationId="{78F7A2E7-4268-38DA-BDEB-30115F848E79}"/>
          </ac:spMkLst>
        </pc:spChg>
        <pc:grpChg chg="mod">
          <ac:chgData name="Atle Sperre Hermansen" userId="c1df9525-5b44-4e28-bc9e-83815b4d2ab2" providerId="ADAL" clId="{969D4679-3ED9-429E-90D5-5B32D9B74320}" dt="2022-11-24T20:59:11.109" v="6738" actId="1076"/>
          <ac:grpSpMkLst>
            <pc:docMk/>
            <pc:sldMk cId="1984564592" sldId="271"/>
            <ac:grpSpMk id="6" creationId="{06BD6F19-CA37-4B8A-88ED-7978218878E0}"/>
          </ac:grpSpMkLst>
        </pc:grpChg>
        <pc:picChg chg="add del mod">
          <ac:chgData name="Atle Sperre Hermansen" userId="c1df9525-5b44-4e28-bc9e-83815b4d2ab2" providerId="ADAL" clId="{969D4679-3ED9-429E-90D5-5B32D9B74320}" dt="2022-11-22T08:24:04.958" v="5845" actId="478"/>
          <ac:picMkLst>
            <pc:docMk/>
            <pc:sldMk cId="1984564592" sldId="271"/>
            <ac:picMk id="25" creationId="{7DBF412D-91E3-02C7-1497-39014DE3AF5B}"/>
          </ac:picMkLst>
        </pc:picChg>
        <pc:picChg chg="add mod ord">
          <ac:chgData name="Atle Sperre Hermansen" userId="c1df9525-5b44-4e28-bc9e-83815b4d2ab2" providerId="ADAL" clId="{969D4679-3ED9-429E-90D5-5B32D9B74320}" dt="2022-11-22T08:24:22.587" v="5849" actId="1076"/>
          <ac:picMkLst>
            <pc:docMk/>
            <pc:sldMk cId="1984564592" sldId="271"/>
            <ac:picMk id="28" creationId="{6FD4E263-8AF7-A1EA-8A54-DD9617B6E865}"/>
          </ac:picMkLst>
        </pc:picChg>
      </pc:sldChg>
      <pc:sldChg chg="modSp mod modShow modNotesTx">
        <pc:chgData name="Atle Sperre Hermansen" userId="c1df9525-5b44-4e28-bc9e-83815b4d2ab2" providerId="ADAL" clId="{969D4679-3ED9-429E-90D5-5B32D9B74320}" dt="2022-11-23T09:26:47.897" v="6319" actId="14100"/>
        <pc:sldMkLst>
          <pc:docMk/>
          <pc:sldMk cId="2758990295" sldId="272"/>
        </pc:sldMkLst>
        <pc:spChg chg="mod">
          <ac:chgData name="Atle Sperre Hermansen" userId="c1df9525-5b44-4e28-bc9e-83815b4d2ab2" providerId="ADAL" clId="{969D4679-3ED9-429E-90D5-5B32D9B74320}" dt="2022-11-21T15:23:47.443" v="2110" actId="27636"/>
          <ac:spMkLst>
            <pc:docMk/>
            <pc:sldMk cId="2758990295" sldId="272"/>
            <ac:spMk id="5" creationId="{EB3350DB-80CD-4D16-97A6-6AE647B93C94}"/>
          </ac:spMkLst>
        </pc:spChg>
        <pc:spChg chg="mod">
          <ac:chgData name="Atle Sperre Hermansen" userId="c1df9525-5b44-4e28-bc9e-83815b4d2ab2" providerId="ADAL" clId="{969D4679-3ED9-429E-90D5-5B32D9B74320}" dt="2022-11-21T15:23:06.151" v="2102" actId="1076"/>
          <ac:spMkLst>
            <pc:docMk/>
            <pc:sldMk cId="2758990295" sldId="272"/>
            <ac:spMk id="12" creationId="{2FC536E9-76FB-4EAA-A297-3AC7B7DBD8A7}"/>
          </ac:spMkLst>
        </pc:spChg>
        <pc:spChg chg="mod">
          <ac:chgData name="Atle Sperre Hermansen" userId="c1df9525-5b44-4e28-bc9e-83815b4d2ab2" providerId="ADAL" clId="{969D4679-3ED9-429E-90D5-5B32D9B74320}" dt="2022-11-23T09:26:47.897" v="6319" actId="14100"/>
          <ac:spMkLst>
            <pc:docMk/>
            <pc:sldMk cId="2758990295" sldId="272"/>
            <ac:spMk id="19" creationId="{8C62D5C5-1E43-488D-8B17-DFA298289742}"/>
          </ac:spMkLst>
        </pc:spChg>
      </pc:sldChg>
      <pc:sldChg chg="addSp modSp mod modNotesTx">
        <pc:chgData name="Atle Sperre Hermansen" userId="c1df9525-5b44-4e28-bc9e-83815b4d2ab2" providerId="ADAL" clId="{969D4679-3ED9-429E-90D5-5B32D9B74320}" dt="2022-11-22T12:23:09.648" v="5947" actId="6549"/>
        <pc:sldMkLst>
          <pc:docMk/>
          <pc:sldMk cId="818017330" sldId="275"/>
        </pc:sldMkLst>
        <pc:spChg chg="add mod">
          <ac:chgData name="Atle Sperre Hermansen" userId="c1df9525-5b44-4e28-bc9e-83815b4d2ab2" providerId="ADAL" clId="{969D4679-3ED9-429E-90D5-5B32D9B74320}" dt="2022-11-22T07:26:33.129" v="5413" actId="1076"/>
          <ac:spMkLst>
            <pc:docMk/>
            <pc:sldMk cId="818017330" sldId="275"/>
            <ac:spMk id="2" creationId="{8199C3FA-5287-4574-87C2-A3F7A28A8AE8}"/>
          </ac:spMkLst>
        </pc:spChg>
        <pc:spChg chg="mod">
          <ac:chgData name="Atle Sperre Hermansen" userId="c1df9525-5b44-4e28-bc9e-83815b4d2ab2" providerId="ADAL" clId="{969D4679-3ED9-429E-90D5-5B32D9B74320}" dt="2022-11-22T08:25:46.203" v="5863" actId="1076"/>
          <ac:spMkLst>
            <pc:docMk/>
            <pc:sldMk cId="818017330" sldId="275"/>
            <ac:spMk id="3" creationId="{F60345E4-3086-49FF-9197-1F5D494EDF3E}"/>
          </ac:spMkLst>
        </pc:spChg>
        <pc:spChg chg="add mod">
          <ac:chgData name="Atle Sperre Hermansen" userId="c1df9525-5b44-4e28-bc9e-83815b4d2ab2" providerId="ADAL" clId="{969D4679-3ED9-429E-90D5-5B32D9B74320}" dt="2022-11-22T08:25:54.028" v="5864" actId="1076"/>
          <ac:spMkLst>
            <pc:docMk/>
            <pc:sldMk cId="818017330" sldId="275"/>
            <ac:spMk id="4" creationId="{0754207B-7677-62FA-66D1-B1BADEB79119}"/>
          </ac:spMkLst>
        </pc:spChg>
        <pc:spChg chg="mod">
          <ac:chgData name="Atle Sperre Hermansen" userId="c1df9525-5b44-4e28-bc9e-83815b4d2ab2" providerId="ADAL" clId="{969D4679-3ED9-429E-90D5-5B32D9B74320}" dt="2022-11-22T12:23:09.648" v="5947" actId="6549"/>
          <ac:spMkLst>
            <pc:docMk/>
            <pc:sldMk cId="818017330" sldId="275"/>
            <ac:spMk id="5" creationId="{8A98B327-3E67-4B22-A93D-6C11CB8B2A6E}"/>
          </ac:spMkLst>
        </pc:spChg>
        <pc:picChg chg="mod">
          <ac:chgData name="Atle Sperre Hermansen" userId="c1df9525-5b44-4e28-bc9e-83815b4d2ab2" providerId="ADAL" clId="{969D4679-3ED9-429E-90D5-5B32D9B74320}" dt="2022-11-21T15:52:12.015" v="2939" actId="1076"/>
          <ac:picMkLst>
            <pc:docMk/>
            <pc:sldMk cId="818017330" sldId="275"/>
            <ac:picMk id="6" creationId="{1F3BED38-BE52-4627-8944-0D538A2B9006}"/>
          </ac:picMkLst>
        </pc:picChg>
      </pc:sldChg>
      <pc:sldChg chg="addSp delSp modSp mod ord">
        <pc:chgData name="Atle Sperre Hermansen" userId="c1df9525-5b44-4e28-bc9e-83815b4d2ab2" providerId="ADAL" clId="{969D4679-3ED9-429E-90D5-5B32D9B74320}" dt="2022-11-22T12:46:49.647" v="6220" actId="478"/>
        <pc:sldMkLst>
          <pc:docMk/>
          <pc:sldMk cId="986548271" sldId="278"/>
        </pc:sldMkLst>
        <pc:spChg chg="mod">
          <ac:chgData name="Atle Sperre Hermansen" userId="c1df9525-5b44-4e28-bc9e-83815b4d2ab2" providerId="ADAL" clId="{969D4679-3ED9-429E-90D5-5B32D9B74320}" dt="2022-11-22T12:39:50.356" v="6216" actId="20577"/>
          <ac:spMkLst>
            <pc:docMk/>
            <pc:sldMk cId="986548271" sldId="278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12:28:16.104" v="5977" actId="1036"/>
          <ac:spMkLst>
            <pc:docMk/>
            <pc:sldMk cId="986548271" sldId="278"/>
            <ac:spMk id="3" creationId="{B64FEBA9-11CA-892B-F676-458F95C54A57}"/>
          </ac:spMkLst>
        </pc:spChg>
        <pc:spChg chg="add mod">
          <ac:chgData name="Atle Sperre Hermansen" userId="c1df9525-5b44-4e28-bc9e-83815b4d2ab2" providerId="ADAL" clId="{969D4679-3ED9-429E-90D5-5B32D9B74320}" dt="2022-11-22T12:28:16.104" v="5977" actId="1036"/>
          <ac:spMkLst>
            <pc:docMk/>
            <pc:sldMk cId="986548271" sldId="278"/>
            <ac:spMk id="4" creationId="{D00FB962-0F50-2453-7C0C-2AF0746D5F29}"/>
          </ac:spMkLst>
        </pc:spChg>
        <pc:spChg chg="add del mod">
          <ac:chgData name="Atle Sperre Hermansen" userId="c1df9525-5b44-4e28-bc9e-83815b4d2ab2" providerId="ADAL" clId="{969D4679-3ED9-429E-90D5-5B32D9B74320}" dt="2022-11-22T12:46:49.647" v="6220" actId="478"/>
          <ac:spMkLst>
            <pc:docMk/>
            <pc:sldMk cId="986548271" sldId="278"/>
            <ac:spMk id="9" creationId="{3AFA31E8-94A4-C53D-07F6-A555F2450D4A}"/>
          </ac:spMkLst>
        </pc:spChg>
        <pc:picChg chg="add del mod ord">
          <ac:chgData name="Atle Sperre Hermansen" userId="c1df9525-5b44-4e28-bc9e-83815b4d2ab2" providerId="ADAL" clId="{969D4679-3ED9-429E-90D5-5B32D9B74320}" dt="2022-11-22T12:33:26.048" v="6014" actId="478"/>
          <ac:picMkLst>
            <pc:docMk/>
            <pc:sldMk cId="986548271" sldId="278"/>
            <ac:picMk id="6" creationId="{2A9A43A5-4F1C-F162-6CBB-249ED7F203CC}"/>
          </ac:picMkLst>
        </pc:picChg>
        <pc:picChg chg="add mod">
          <ac:chgData name="Atle Sperre Hermansen" userId="c1df9525-5b44-4e28-bc9e-83815b4d2ab2" providerId="ADAL" clId="{969D4679-3ED9-429E-90D5-5B32D9B74320}" dt="2022-11-22T12:36:53.038" v="6110" actId="1076"/>
          <ac:picMkLst>
            <pc:docMk/>
            <pc:sldMk cId="986548271" sldId="278"/>
            <ac:picMk id="7" creationId="{B5099939-CCC4-7768-D207-0949B327FAA3}"/>
          </ac:picMkLst>
        </pc:picChg>
        <pc:picChg chg="del">
          <ac:chgData name="Atle Sperre Hermansen" userId="c1df9525-5b44-4e28-bc9e-83815b4d2ab2" providerId="ADAL" clId="{969D4679-3ED9-429E-90D5-5B32D9B74320}" dt="2022-11-22T12:30:58.352" v="5994" actId="478"/>
          <ac:picMkLst>
            <pc:docMk/>
            <pc:sldMk cId="986548271" sldId="278"/>
            <ac:picMk id="11" creationId="{E1C0107D-02B8-4775-9F45-319BF4B33968}"/>
          </ac:picMkLst>
        </pc:picChg>
        <pc:picChg chg="del mod">
          <ac:chgData name="Atle Sperre Hermansen" userId="c1df9525-5b44-4e28-bc9e-83815b4d2ab2" providerId="ADAL" clId="{969D4679-3ED9-429E-90D5-5B32D9B74320}" dt="2022-11-22T12:30:58.352" v="5994" actId="478"/>
          <ac:picMkLst>
            <pc:docMk/>
            <pc:sldMk cId="986548271" sldId="278"/>
            <ac:picMk id="23" creationId="{9AFDB45F-2200-409F-A54C-24D0D65F6BE2}"/>
          </ac:picMkLst>
        </pc:picChg>
        <pc:picChg chg="del">
          <ac:chgData name="Atle Sperre Hermansen" userId="c1df9525-5b44-4e28-bc9e-83815b4d2ab2" providerId="ADAL" clId="{969D4679-3ED9-429E-90D5-5B32D9B74320}" dt="2022-11-22T12:30:58.352" v="5994" actId="478"/>
          <ac:picMkLst>
            <pc:docMk/>
            <pc:sldMk cId="986548271" sldId="278"/>
            <ac:picMk id="24" creationId="{A75D1404-ACD4-49B0-ABCD-BA601C10C84D}"/>
          </ac:picMkLst>
        </pc:picChg>
      </pc:sldChg>
      <pc:sldChg chg="addSp modSp mod">
        <pc:chgData name="Atle Sperre Hermansen" userId="c1df9525-5b44-4e28-bc9e-83815b4d2ab2" providerId="ADAL" clId="{969D4679-3ED9-429E-90D5-5B32D9B74320}" dt="2022-11-22T13:01:35.123" v="6315" actId="6549"/>
        <pc:sldMkLst>
          <pc:docMk/>
          <pc:sldMk cId="3339416990" sldId="279"/>
        </pc:sldMkLst>
        <pc:spChg chg="mod">
          <ac:chgData name="Atle Sperre Hermansen" userId="c1df9525-5b44-4e28-bc9e-83815b4d2ab2" providerId="ADAL" clId="{969D4679-3ED9-429E-90D5-5B32D9B74320}" dt="2022-11-22T13:01:35.123" v="6315" actId="6549"/>
          <ac:spMkLst>
            <pc:docMk/>
            <pc:sldMk cId="3339416990" sldId="279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07:25:22.631" v="5309" actId="14100"/>
          <ac:spMkLst>
            <pc:docMk/>
            <pc:sldMk cId="3339416990" sldId="279"/>
            <ac:spMk id="3" creationId="{A9A48075-6160-161A-ADA8-B11EA57801F5}"/>
          </ac:spMkLst>
        </pc:spChg>
        <pc:spChg chg="add mod">
          <ac:chgData name="Atle Sperre Hermansen" userId="c1df9525-5b44-4e28-bc9e-83815b4d2ab2" providerId="ADAL" clId="{969D4679-3ED9-429E-90D5-5B32D9B74320}" dt="2022-11-22T07:25:12.342" v="5308" actId="1076"/>
          <ac:spMkLst>
            <pc:docMk/>
            <pc:sldMk cId="3339416990" sldId="279"/>
            <ac:spMk id="4" creationId="{41C92238-3C1B-265E-5C91-5FFAC31C2705}"/>
          </ac:spMkLst>
        </pc:spChg>
        <pc:picChg chg="mod">
          <ac:chgData name="Atle Sperre Hermansen" userId="c1df9525-5b44-4e28-bc9e-83815b4d2ab2" providerId="ADAL" clId="{969D4679-3ED9-429E-90D5-5B32D9B74320}" dt="2022-11-21T15:34:33.927" v="2495" actId="1035"/>
          <ac:picMkLst>
            <pc:docMk/>
            <pc:sldMk cId="3339416990" sldId="279"/>
            <ac:picMk id="6" creationId="{EF0DCEDA-22B6-49EA-B9B9-D36C79A45A56}"/>
          </ac:picMkLst>
        </pc:picChg>
      </pc:sldChg>
      <pc:sldChg chg="modSp mod modShow modNotesTx">
        <pc:chgData name="Atle Sperre Hermansen" userId="c1df9525-5b44-4e28-bc9e-83815b4d2ab2" providerId="ADAL" clId="{969D4679-3ED9-429E-90D5-5B32D9B74320}" dt="2022-11-25T13:02:24.191" v="7612" actId="20577"/>
        <pc:sldMkLst>
          <pc:docMk/>
          <pc:sldMk cId="2610549356" sldId="280"/>
        </pc:sldMkLst>
        <pc:spChg chg="mod">
          <ac:chgData name="Atle Sperre Hermansen" userId="c1df9525-5b44-4e28-bc9e-83815b4d2ab2" providerId="ADAL" clId="{969D4679-3ED9-429E-90D5-5B32D9B74320}" dt="2022-11-25T13:02:24.191" v="7612" actId="20577"/>
          <ac:spMkLst>
            <pc:docMk/>
            <pc:sldMk cId="2610549356" sldId="280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969D4679-3ED9-429E-90D5-5B32D9B74320}" dt="2022-11-21T16:00:51.584" v="3331" actId="14100"/>
        <pc:sldMkLst>
          <pc:docMk/>
          <pc:sldMk cId="2798264937" sldId="309"/>
        </pc:sldMkLst>
        <pc:spChg chg="mod">
          <ac:chgData name="Atle Sperre Hermansen" userId="c1df9525-5b44-4e28-bc9e-83815b4d2ab2" providerId="ADAL" clId="{969D4679-3ED9-429E-90D5-5B32D9B74320}" dt="2022-11-21T16:00:51.584" v="3331" actId="14100"/>
          <ac:spMkLst>
            <pc:docMk/>
            <pc:sldMk cId="2798264937" sldId="309"/>
            <ac:spMk id="7" creationId="{D6D70D86-EE74-461A-B07B-3872492B3989}"/>
          </ac:spMkLst>
        </pc:spChg>
      </pc:sldChg>
      <pc:sldChg chg="addSp delSp modSp mod modNotesTx">
        <pc:chgData name="Atle Sperre Hermansen" userId="c1df9525-5b44-4e28-bc9e-83815b4d2ab2" providerId="ADAL" clId="{969D4679-3ED9-429E-90D5-5B32D9B74320}" dt="2022-11-24T21:00:55.406" v="6778" actId="20577"/>
        <pc:sldMkLst>
          <pc:docMk/>
          <pc:sldMk cId="1161299189" sldId="310"/>
        </pc:sldMkLst>
        <pc:spChg chg="add del mod">
          <ac:chgData name="Atle Sperre Hermansen" userId="c1df9525-5b44-4e28-bc9e-83815b4d2ab2" providerId="ADAL" clId="{969D4679-3ED9-429E-90D5-5B32D9B74320}" dt="2022-11-24T20:58:57.618" v="6737" actId="478"/>
          <ac:spMkLst>
            <pc:docMk/>
            <pc:sldMk cId="1161299189" sldId="310"/>
            <ac:spMk id="2" creationId="{271D889F-5ADD-C18E-6214-8B2AB6746D40}"/>
          </ac:spMkLst>
        </pc:spChg>
        <pc:spChg chg="mod">
          <ac:chgData name="Atle Sperre Hermansen" userId="c1df9525-5b44-4e28-bc9e-83815b4d2ab2" providerId="ADAL" clId="{969D4679-3ED9-429E-90D5-5B32D9B74320}" dt="2022-11-24T20:49:13.682" v="6369" actId="20577"/>
          <ac:spMkLst>
            <pc:docMk/>
            <pc:sldMk cId="1161299189" sldId="310"/>
            <ac:spMk id="3" creationId="{791028B7-ADE2-4128-9AE6-E324967321E0}"/>
          </ac:spMkLst>
        </pc:spChg>
        <pc:spChg chg="mod">
          <ac:chgData name="Atle Sperre Hermansen" userId="c1df9525-5b44-4e28-bc9e-83815b4d2ab2" providerId="ADAL" clId="{969D4679-3ED9-429E-90D5-5B32D9B74320}" dt="2022-11-24T21:00:55.406" v="6778" actId="20577"/>
          <ac:spMkLst>
            <pc:docMk/>
            <pc:sldMk cId="1161299189" sldId="310"/>
            <ac:spMk id="5" creationId="{5342DAB7-E749-4AB8-8E7C-01D35C624DB6}"/>
          </ac:spMkLst>
        </pc:spChg>
        <pc:spChg chg="add del mod">
          <ac:chgData name="Atle Sperre Hermansen" userId="c1df9525-5b44-4e28-bc9e-83815b4d2ab2" providerId="ADAL" clId="{969D4679-3ED9-429E-90D5-5B32D9B74320}" dt="2022-11-24T20:58:55.913" v="6735" actId="478"/>
          <ac:spMkLst>
            <pc:docMk/>
            <pc:sldMk cId="1161299189" sldId="310"/>
            <ac:spMk id="6" creationId="{DCD7A674-A058-9F7E-AF87-3810E320CF73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18" creationId="{24014B3F-19AA-C6CF-AA48-C416A0724EA6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19" creationId="{38BF0A8C-40BA-4FA4-2EF1-1FEEB2345A6F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0" creationId="{96311C90-8E26-8186-1447-D59AAED5D675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1" creationId="{878D6932-B518-DE45-2B01-BF4380FA5124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2" creationId="{919C4AD5-CEE6-A1E4-3A71-4179079F6BDD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3" creationId="{01E424AF-D0A9-BC26-0D27-C00D95295E4F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4" creationId="{BF49229B-4C59-FF64-F9C8-053F84A2D20D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5" creationId="{EFC17AF5-FF32-FA41-5A69-3B779332D638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6" creationId="{EFED5317-D8E4-D237-1777-C8FE80C75739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7" creationId="{3A4652FD-376B-B502-0F21-698ABD923243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8" creationId="{6507F674-4F2A-48D6-5C40-B59BCDA12B49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29" creationId="{1F4E0C64-A3EB-1D7E-0BE2-3F6A74EB042B}"/>
          </ac:spMkLst>
        </pc:spChg>
        <pc:spChg chg="mod">
          <ac:chgData name="Atle Sperre Hermansen" userId="c1df9525-5b44-4e28-bc9e-83815b4d2ab2" providerId="ADAL" clId="{969D4679-3ED9-429E-90D5-5B32D9B74320}" dt="2022-11-24T20:59:57.215" v="6745" actId="255"/>
          <ac:spMkLst>
            <pc:docMk/>
            <pc:sldMk cId="1161299189" sldId="310"/>
            <ac:spMk id="30" creationId="{15BA25EB-5431-ABDD-7414-93C917634045}"/>
          </ac:spMkLst>
        </pc:spChg>
        <pc:spChg chg="mod">
          <ac:chgData name="Atle Sperre Hermansen" userId="c1df9525-5b44-4e28-bc9e-83815b4d2ab2" providerId="ADAL" clId="{969D4679-3ED9-429E-90D5-5B32D9B74320}" dt="2022-11-24T20:59:19.756" v="6739"/>
          <ac:spMkLst>
            <pc:docMk/>
            <pc:sldMk cId="1161299189" sldId="310"/>
            <ac:spMk id="31" creationId="{E4E500D6-85DD-D3F5-7400-4195139D0FB3}"/>
          </ac:spMkLst>
        </pc:spChg>
        <pc:grpChg chg="add mod">
          <ac:chgData name="Atle Sperre Hermansen" userId="c1df9525-5b44-4e28-bc9e-83815b4d2ab2" providerId="ADAL" clId="{969D4679-3ED9-429E-90D5-5B32D9B74320}" dt="2022-11-24T21:00:07.140" v="6764" actId="1035"/>
          <ac:grpSpMkLst>
            <pc:docMk/>
            <pc:sldMk cId="1161299189" sldId="310"/>
            <ac:grpSpMk id="14" creationId="{23A7385E-ACA2-93AE-C459-348AF274D4B0}"/>
          </ac:grpSpMkLst>
        </pc:grpChg>
        <pc:grpChg chg="mod">
          <ac:chgData name="Atle Sperre Hermansen" userId="c1df9525-5b44-4e28-bc9e-83815b4d2ab2" providerId="ADAL" clId="{969D4679-3ED9-429E-90D5-5B32D9B74320}" dt="2022-11-24T20:59:19.756" v="6739"/>
          <ac:grpSpMkLst>
            <pc:docMk/>
            <pc:sldMk cId="1161299189" sldId="310"/>
            <ac:grpSpMk id="15" creationId="{63C670A0-CCFA-4B4C-118D-8E02DE66F3F3}"/>
          </ac:grpSpMkLst>
        </pc:grpChg>
        <pc:grpChg chg="mod">
          <ac:chgData name="Atle Sperre Hermansen" userId="c1df9525-5b44-4e28-bc9e-83815b4d2ab2" providerId="ADAL" clId="{969D4679-3ED9-429E-90D5-5B32D9B74320}" dt="2022-11-24T20:59:19.756" v="6739"/>
          <ac:grpSpMkLst>
            <pc:docMk/>
            <pc:sldMk cId="1161299189" sldId="310"/>
            <ac:grpSpMk id="16" creationId="{B4D32E68-5E1B-528F-0C1A-FA0278671704}"/>
          </ac:grpSpMkLst>
        </pc:grpChg>
        <pc:grpChg chg="mod">
          <ac:chgData name="Atle Sperre Hermansen" userId="c1df9525-5b44-4e28-bc9e-83815b4d2ab2" providerId="ADAL" clId="{969D4679-3ED9-429E-90D5-5B32D9B74320}" dt="2022-11-24T20:59:19.756" v="6739"/>
          <ac:grpSpMkLst>
            <pc:docMk/>
            <pc:sldMk cId="1161299189" sldId="310"/>
            <ac:grpSpMk id="17" creationId="{D9F1EA8C-B97C-B344-CB53-EC7D851C9808}"/>
          </ac:grpSpMkLst>
        </pc:grpChg>
        <pc:picChg chg="del mod">
          <ac:chgData name="Atle Sperre Hermansen" userId="c1df9525-5b44-4e28-bc9e-83815b4d2ab2" providerId="ADAL" clId="{969D4679-3ED9-429E-90D5-5B32D9B74320}" dt="2022-11-24T20:49:24.396" v="6376" actId="478"/>
          <ac:picMkLst>
            <pc:docMk/>
            <pc:sldMk cId="1161299189" sldId="310"/>
            <ac:picMk id="8" creationId="{437FF260-FC8C-4338-9389-665A072460CF}"/>
          </ac:picMkLst>
        </pc:picChg>
        <pc:picChg chg="add del mod">
          <ac:chgData name="Atle Sperre Hermansen" userId="c1df9525-5b44-4e28-bc9e-83815b4d2ab2" providerId="ADAL" clId="{969D4679-3ED9-429E-90D5-5B32D9B74320}" dt="2022-11-24T20:52:54.447" v="6728" actId="478"/>
          <ac:picMkLst>
            <pc:docMk/>
            <pc:sldMk cId="1161299189" sldId="310"/>
            <ac:picMk id="9" creationId="{B9341EA2-B0FD-8E20-D667-10B43037858D}"/>
          </ac:picMkLst>
        </pc:picChg>
        <pc:picChg chg="add del mod">
          <ac:chgData name="Atle Sperre Hermansen" userId="c1df9525-5b44-4e28-bc9e-83815b4d2ab2" providerId="ADAL" clId="{969D4679-3ED9-429E-90D5-5B32D9B74320}" dt="2022-11-24T20:58:02.290" v="6732" actId="478"/>
          <ac:picMkLst>
            <pc:docMk/>
            <pc:sldMk cId="1161299189" sldId="310"/>
            <ac:picMk id="11" creationId="{B4CC0E14-779F-2893-EAD5-9DE166F55C39}"/>
          </ac:picMkLst>
        </pc:picChg>
        <pc:picChg chg="add del mod">
          <ac:chgData name="Atle Sperre Hermansen" userId="c1df9525-5b44-4e28-bc9e-83815b4d2ab2" providerId="ADAL" clId="{969D4679-3ED9-429E-90D5-5B32D9B74320}" dt="2022-11-24T20:58:08.949" v="6733" actId="478"/>
          <ac:picMkLst>
            <pc:docMk/>
            <pc:sldMk cId="1161299189" sldId="310"/>
            <ac:picMk id="13" creationId="{51AF9AAC-F720-EE0F-C23A-053E5E406F74}"/>
          </ac:picMkLst>
        </pc:picChg>
      </pc:sldChg>
      <pc:sldChg chg="modSp mod modShow modNotesTx">
        <pc:chgData name="Atle Sperre Hermansen" userId="c1df9525-5b44-4e28-bc9e-83815b4d2ab2" providerId="ADAL" clId="{969D4679-3ED9-429E-90D5-5B32D9B74320}" dt="2022-11-30T13:32:11.958" v="7793" actId="20577"/>
        <pc:sldMkLst>
          <pc:docMk/>
          <pc:sldMk cId="3376531560" sldId="311"/>
        </pc:sldMkLst>
        <pc:spChg chg="mod">
          <ac:chgData name="Atle Sperre Hermansen" userId="c1df9525-5b44-4e28-bc9e-83815b4d2ab2" providerId="ADAL" clId="{969D4679-3ED9-429E-90D5-5B32D9B74320}" dt="2022-11-30T13:32:11.958" v="7793" actId="20577"/>
          <ac:spMkLst>
            <pc:docMk/>
            <pc:sldMk cId="3376531560" sldId="311"/>
            <ac:spMk id="2" creationId="{FF0CBDE6-1876-49E2-A764-F53175512DA2}"/>
          </ac:spMkLst>
        </pc:spChg>
      </pc:sldChg>
      <pc:sldChg chg="modSp mod modShow modNotesTx">
        <pc:chgData name="Atle Sperre Hermansen" userId="c1df9525-5b44-4e28-bc9e-83815b4d2ab2" providerId="ADAL" clId="{969D4679-3ED9-429E-90D5-5B32D9B74320}" dt="2022-11-30T13:32:45.173" v="7801" actId="6549"/>
        <pc:sldMkLst>
          <pc:docMk/>
          <pc:sldMk cId="3559566756" sldId="313"/>
        </pc:sldMkLst>
        <pc:spChg chg="mod">
          <ac:chgData name="Atle Sperre Hermansen" userId="c1df9525-5b44-4e28-bc9e-83815b4d2ab2" providerId="ADAL" clId="{969D4679-3ED9-429E-90D5-5B32D9B74320}" dt="2022-11-30T13:32:45.173" v="7801" actId="6549"/>
          <ac:spMkLst>
            <pc:docMk/>
            <pc:sldMk cId="3559566756" sldId="313"/>
            <ac:spMk id="2" creationId="{FF0CBDE6-1876-49E2-A764-F53175512DA2}"/>
          </ac:spMkLst>
        </pc:spChg>
        <pc:picChg chg="mod">
          <ac:chgData name="Atle Sperre Hermansen" userId="c1df9525-5b44-4e28-bc9e-83815b4d2ab2" providerId="ADAL" clId="{969D4679-3ED9-429E-90D5-5B32D9B74320}" dt="2022-11-21T15:07:47.174" v="1358" actId="688"/>
          <ac:picMkLst>
            <pc:docMk/>
            <pc:sldMk cId="3559566756" sldId="313"/>
            <ac:picMk id="3" creationId="{4BD3F4F7-67CB-4891-9FA3-3264332AC4D0}"/>
          </ac:picMkLst>
        </pc:picChg>
      </pc:sldChg>
      <pc:sldChg chg="addSp modSp mod modShow modNotesTx">
        <pc:chgData name="Atle Sperre Hermansen" userId="c1df9525-5b44-4e28-bc9e-83815b4d2ab2" providerId="ADAL" clId="{969D4679-3ED9-429E-90D5-5B32D9B74320}" dt="2022-11-29T14:57:48.917" v="7698" actId="1076"/>
        <pc:sldMkLst>
          <pc:docMk/>
          <pc:sldMk cId="2876930938" sldId="314"/>
        </pc:sldMkLst>
        <pc:spChg chg="add mod">
          <ac:chgData name="Atle Sperre Hermansen" userId="c1df9525-5b44-4e28-bc9e-83815b4d2ab2" providerId="ADAL" clId="{969D4679-3ED9-429E-90D5-5B32D9B74320}" dt="2022-11-29T14:57:48.917" v="7698" actId="1076"/>
          <ac:spMkLst>
            <pc:docMk/>
            <pc:sldMk cId="2876930938" sldId="314"/>
            <ac:spMk id="2" creationId="{FB9A3159-C1EF-C583-0775-80879288A2E4}"/>
          </ac:spMkLst>
        </pc:spChg>
        <pc:spChg chg="mod">
          <ac:chgData name="Atle Sperre Hermansen" userId="c1df9525-5b44-4e28-bc9e-83815b4d2ab2" providerId="ADAL" clId="{969D4679-3ED9-429E-90D5-5B32D9B74320}" dt="2022-11-29T14:57:09.448" v="7696" actId="20577"/>
          <ac:spMkLst>
            <pc:docMk/>
            <pc:sldMk cId="2876930938" sldId="314"/>
            <ac:spMk id="5" creationId="{EB3350DB-80CD-4D16-97A6-6AE647B93C94}"/>
          </ac:spMkLst>
        </pc:spChg>
        <pc:spChg chg="add mod">
          <ac:chgData name="Atle Sperre Hermansen" userId="c1df9525-5b44-4e28-bc9e-83815b4d2ab2" providerId="ADAL" clId="{969D4679-3ED9-429E-90D5-5B32D9B74320}" dt="2022-11-29T14:57:48.917" v="7698" actId="1076"/>
          <ac:spMkLst>
            <pc:docMk/>
            <pc:sldMk cId="2876930938" sldId="314"/>
            <ac:spMk id="6" creationId="{4CCF1C06-598D-8E5E-797E-2FD66AD02930}"/>
          </ac:spMkLst>
        </pc:spChg>
      </pc:sldChg>
      <pc:sldChg chg="addSp delSp modSp mod">
        <pc:chgData name="Atle Sperre Hermansen" userId="c1df9525-5b44-4e28-bc9e-83815b4d2ab2" providerId="ADAL" clId="{969D4679-3ED9-429E-90D5-5B32D9B74320}" dt="2022-11-22T07:35:24.916" v="5676" actId="14100"/>
        <pc:sldMkLst>
          <pc:docMk/>
          <pc:sldMk cId="1521097649" sldId="4492"/>
        </pc:sldMkLst>
        <pc:spChg chg="add del">
          <ac:chgData name="Atle Sperre Hermansen" userId="c1df9525-5b44-4e28-bc9e-83815b4d2ab2" providerId="ADAL" clId="{969D4679-3ED9-429E-90D5-5B32D9B74320}" dt="2022-11-21T15:55:42.477" v="3050" actId="11529"/>
          <ac:spMkLst>
            <pc:docMk/>
            <pc:sldMk cId="1521097649" sldId="4492"/>
            <ac:spMk id="2" creationId="{FB11C44A-6AA0-31EE-BB59-F20D584E6A32}"/>
          </ac:spMkLst>
        </pc:spChg>
        <pc:spChg chg="mod">
          <ac:chgData name="Atle Sperre Hermansen" userId="c1df9525-5b44-4e28-bc9e-83815b4d2ab2" providerId="ADAL" clId="{969D4679-3ED9-429E-90D5-5B32D9B74320}" dt="2022-11-22T07:31:24.997" v="5646" actId="14100"/>
          <ac:spMkLst>
            <pc:docMk/>
            <pc:sldMk cId="1521097649" sldId="4492"/>
            <ac:spMk id="5" creationId="{CBDECE09-B70D-46F1-B5B1-B58FDC8EC24E}"/>
          </ac:spMkLst>
        </pc:spChg>
        <pc:spChg chg="add mod">
          <ac:chgData name="Atle Sperre Hermansen" userId="c1df9525-5b44-4e28-bc9e-83815b4d2ab2" providerId="ADAL" clId="{969D4679-3ED9-429E-90D5-5B32D9B74320}" dt="2022-11-22T07:28:49.950" v="5645" actId="1582"/>
          <ac:spMkLst>
            <pc:docMk/>
            <pc:sldMk cId="1521097649" sldId="4492"/>
            <ac:spMk id="6" creationId="{F62A6758-40CD-5127-FC7A-B7C32FD71C39}"/>
          </ac:spMkLst>
        </pc:spChg>
        <pc:spChg chg="add mod">
          <ac:chgData name="Atle Sperre Hermansen" userId="c1df9525-5b44-4e28-bc9e-83815b4d2ab2" providerId="ADAL" clId="{969D4679-3ED9-429E-90D5-5B32D9B74320}" dt="2022-11-22T07:35:24.916" v="5676" actId="14100"/>
          <ac:spMkLst>
            <pc:docMk/>
            <pc:sldMk cId="1521097649" sldId="4492"/>
            <ac:spMk id="8" creationId="{FF77ED7B-4254-AD18-8706-13084DEC3DBF}"/>
          </ac:spMkLst>
        </pc:spChg>
        <pc:spChg chg="add mod">
          <ac:chgData name="Atle Sperre Hermansen" userId="c1df9525-5b44-4e28-bc9e-83815b4d2ab2" providerId="ADAL" clId="{969D4679-3ED9-429E-90D5-5B32D9B74320}" dt="2022-11-22T07:35:19.805" v="5675" actId="14100"/>
          <ac:spMkLst>
            <pc:docMk/>
            <pc:sldMk cId="1521097649" sldId="4492"/>
            <ac:spMk id="9" creationId="{1DE3D5AA-2D1B-9A79-3379-C17E12E5ED45}"/>
          </ac:spMkLst>
        </pc:spChg>
      </pc:sldChg>
      <pc:sldChg chg="addSp modSp mod">
        <pc:chgData name="Atle Sperre Hermansen" userId="c1df9525-5b44-4e28-bc9e-83815b4d2ab2" providerId="ADAL" clId="{969D4679-3ED9-429E-90D5-5B32D9B74320}" dt="2022-11-22T07:35:42.460" v="5699" actId="20577"/>
        <pc:sldMkLst>
          <pc:docMk/>
          <pc:sldMk cId="4200533998" sldId="4493"/>
        </pc:sldMkLst>
        <pc:spChg chg="add mod">
          <ac:chgData name="Atle Sperre Hermansen" userId="c1df9525-5b44-4e28-bc9e-83815b4d2ab2" providerId="ADAL" clId="{969D4679-3ED9-429E-90D5-5B32D9B74320}" dt="2022-11-22T07:35:36.407" v="5677"/>
          <ac:spMkLst>
            <pc:docMk/>
            <pc:sldMk cId="4200533998" sldId="4493"/>
            <ac:spMk id="2" creationId="{F3346F45-190F-8CBC-01C8-01826AE17E41}"/>
          </ac:spMkLst>
        </pc:spChg>
        <pc:spChg chg="add mod">
          <ac:chgData name="Atle Sperre Hermansen" userId="c1df9525-5b44-4e28-bc9e-83815b4d2ab2" providerId="ADAL" clId="{969D4679-3ED9-429E-90D5-5B32D9B74320}" dt="2022-11-22T07:35:42.460" v="5699" actId="20577"/>
          <ac:spMkLst>
            <pc:docMk/>
            <pc:sldMk cId="4200533998" sldId="4493"/>
            <ac:spMk id="3" creationId="{DF3F9C2E-9E29-FD1E-6AD0-DFBD8A4FA30E}"/>
          </ac:spMkLst>
        </pc:spChg>
        <pc:spChg chg="mod">
          <ac:chgData name="Atle Sperre Hermansen" userId="c1df9525-5b44-4e28-bc9e-83815b4d2ab2" providerId="ADAL" clId="{969D4679-3ED9-429E-90D5-5B32D9B74320}" dt="2022-11-22T07:34:30.445" v="5653" actId="1076"/>
          <ac:spMkLst>
            <pc:docMk/>
            <pc:sldMk cId="4200533998" sldId="4493"/>
            <ac:spMk id="5" creationId="{CBDECE09-B70D-46F1-B5B1-B58FDC8EC24E}"/>
          </ac:spMkLst>
        </pc:spChg>
      </pc:sldChg>
      <pc:sldChg chg="addSp modSp mod">
        <pc:chgData name="Atle Sperre Hermansen" userId="c1df9525-5b44-4e28-bc9e-83815b4d2ab2" providerId="ADAL" clId="{969D4679-3ED9-429E-90D5-5B32D9B74320}" dt="2022-11-25T12:18:28.333" v="7334" actId="20577"/>
        <pc:sldMkLst>
          <pc:docMk/>
          <pc:sldMk cId="252185803" sldId="4494"/>
        </pc:sldMkLst>
        <pc:spChg chg="mod">
          <ac:chgData name="Atle Sperre Hermansen" userId="c1df9525-5b44-4e28-bc9e-83815b4d2ab2" providerId="ADAL" clId="{969D4679-3ED9-429E-90D5-5B32D9B74320}" dt="2022-11-25T12:18:28.333" v="7334" actId="20577"/>
          <ac:spMkLst>
            <pc:docMk/>
            <pc:sldMk cId="252185803" sldId="4494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09:12:37.395" v="5912" actId="14100"/>
          <ac:spMkLst>
            <pc:docMk/>
            <pc:sldMk cId="252185803" sldId="4494"/>
            <ac:spMk id="3" creationId="{FE84D12C-539C-F586-367B-5EE6EBCE25D5}"/>
          </ac:spMkLst>
        </pc:spChg>
        <pc:spChg chg="add mod">
          <ac:chgData name="Atle Sperre Hermansen" userId="c1df9525-5b44-4e28-bc9e-83815b4d2ab2" providerId="ADAL" clId="{969D4679-3ED9-429E-90D5-5B32D9B74320}" dt="2022-11-22T13:00:14.588" v="6276" actId="20577"/>
          <ac:spMkLst>
            <pc:docMk/>
            <pc:sldMk cId="252185803" sldId="4494"/>
            <ac:spMk id="5" creationId="{74B1EBB5-79C4-8D6B-EE64-5A1F39AAD4DC}"/>
          </ac:spMkLst>
        </pc:spChg>
        <pc:picChg chg="mod">
          <ac:chgData name="Atle Sperre Hermansen" userId="c1df9525-5b44-4e28-bc9e-83815b4d2ab2" providerId="ADAL" clId="{969D4679-3ED9-429E-90D5-5B32D9B74320}" dt="2022-11-24T21:06:09.921" v="6796" actId="1076"/>
          <ac:picMkLst>
            <pc:docMk/>
            <pc:sldMk cId="252185803" sldId="4494"/>
            <ac:picMk id="4" creationId="{BE49A361-D6F5-42B4-8B44-EF247C43CE4B}"/>
          </ac:picMkLst>
        </pc:picChg>
        <pc:picChg chg="mod">
          <ac:chgData name="Atle Sperre Hermansen" userId="c1df9525-5b44-4e28-bc9e-83815b4d2ab2" providerId="ADAL" clId="{969D4679-3ED9-429E-90D5-5B32D9B74320}" dt="2022-11-21T16:21:37.778" v="4324" actId="1036"/>
          <ac:picMkLst>
            <pc:docMk/>
            <pc:sldMk cId="252185803" sldId="4494"/>
            <ac:picMk id="6" creationId="{B8F842DF-4FCC-4912-B35B-A603C4DA65D9}"/>
          </ac:picMkLst>
        </pc:picChg>
      </pc:sldChg>
      <pc:sldChg chg="modSp add mod modShow modNotesTx">
        <pc:chgData name="Atle Sperre Hermansen" userId="c1df9525-5b44-4e28-bc9e-83815b4d2ab2" providerId="ADAL" clId="{969D4679-3ED9-429E-90D5-5B32D9B74320}" dt="2022-11-22T08:10:34.360" v="5799" actId="729"/>
        <pc:sldMkLst>
          <pc:docMk/>
          <pc:sldMk cId="2136365529" sldId="4495"/>
        </pc:sldMkLst>
        <pc:spChg chg="mod">
          <ac:chgData name="Atle Sperre Hermansen" userId="c1df9525-5b44-4e28-bc9e-83815b4d2ab2" providerId="ADAL" clId="{969D4679-3ED9-429E-90D5-5B32D9B74320}" dt="2022-11-21T14:44:42.430" v="431" actId="313"/>
          <ac:spMkLst>
            <pc:docMk/>
            <pc:sldMk cId="2136365529" sldId="4495"/>
            <ac:spMk id="3" creationId="{791028B7-ADE2-4128-9AE6-E324967321E0}"/>
          </ac:spMkLst>
        </pc:spChg>
        <pc:spChg chg="mod">
          <ac:chgData name="Atle Sperre Hermansen" userId="c1df9525-5b44-4e28-bc9e-83815b4d2ab2" providerId="ADAL" clId="{969D4679-3ED9-429E-90D5-5B32D9B74320}" dt="2022-11-21T14:46:40.975" v="678" actId="20577"/>
          <ac:spMkLst>
            <pc:docMk/>
            <pc:sldMk cId="2136365529" sldId="4495"/>
            <ac:spMk id="5" creationId="{5342DAB7-E749-4AB8-8E7C-01D35C624DB6}"/>
          </ac:spMkLst>
        </pc:spChg>
        <pc:picChg chg="mod">
          <ac:chgData name="Atle Sperre Hermansen" userId="c1df9525-5b44-4e28-bc9e-83815b4d2ab2" providerId="ADAL" clId="{969D4679-3ED9-429E-90D5-5B32D9B74320}" dt="2022-11-21T16:14:38.236" v="4133" actId="1076"/>
          <ac:picMkLst>
            <pc:docMk/>
            <pc:sldMk cId="2136365529" sldId="4495"/>
            <ac:picMk id="8" creationId="{437FF260-FC8C-4338-9389-665A072460CF}"/>
          </ac:picMkLst>
        </pc:picChg>
      </pc:sldChg>
      <pc:sldChg chg="new del">
        <pc:chgData name="Atle Sperre Hermansen" userId="c1df9525-5b44-4e28-bc9e-83815b4d2ab2" providerId="ADAL" clId="{969D4679-3ED9-429E-90D5-5B32D9B74320}" dt="2022-11-21T14:34:22.379" v="1" actId="47"/>
        <pc:sldMkLst>
          <pc:docMk/>
          <pc:sldMk cId="3755574974" sldId="4495"/>
        </pc:sldMkLst>
      </pc:sldChg>
      <pc:sldChg chg="addSp delSp modSp add mod modShow modNotesTx">
        <pc:chgData name="Atle Sperre Hermansen" userId="c1df9525-5b44-4e28-bc9e-83815b4d2ab2" providerId="ADAL" clId="{969D4679-3ED9-429E-90D5-5B32D9B74320}" dt="2022-11-22T12:36:05.639" v="6078" actId="729"/>
        <pc:sldMkLst>
          <pc:docMk/>
          <pc:sldMk cId="1113377775" sldId="4496"/>
        </pc:sldMkLst>
        <pc:spChg chg="mod">
          <ac:chgData name="Atle Sperre Hermansen" userId="c1df9525-5b44-4e28-bc9e-83815b4d2ab2" providerId="ADAL" clId="{969D4679-3ED9-429E-90D5-5B32D9B74320}" dt="2022-11-22T07:47:13.071" v="5798" actId="20577"/>
          <ac:spMkLst>
            <pc:docMk/>
            <pc:sldMk cId="1113377775" sldId="4496"/>
            <ac:spMk id="2" creationId="{FF0CBDE6-1876-49E2-A764-F53175512DA2}"/>
          </ac:spMkLst>
        </pc:spChg>
        <pc:spChg chg="add del">
          <ac:chgData name="Atle Sperre Hermansen" userId="c1df9525-5b44-4e28-bc9e-83815b4d2ab2" providerId="ADAL" clId="{969D4679-3ED9-429E-90D5-5B32D9B74320}" dt="2022-11-22T07:18:26.321" v="4979" actId="22"/>
          <ac:spMkLst>
            <pc:docMk/>
            <pc:sldMk cId="1113377775" sldId="4496"/>
            <ac:spMk id="4" creationId="{B5168D50-535D-DC60-A839-FF8676EA87E5}"/>
          </ac:spMkLst>
        </pc:spChg>
        <pc:spChg chg="add del mod">
          <ac:chgData name="Atle Sperre Hermansen" userId="c1df9525-5b44-4e28-bc9e-83815b4d2ab2" providerId="ADAL" clId="{969D4679-3ED9-429E-90D5-5B32D9B74320}" dt="2022-11-22T12:35:54.758" v="6061" actId="478"/>
          <ac:spMkLst>
            <pc:docMk/>
            <pc:sldMk cId="1113377775" sldId="4496"/>
            <ac:spMk id="5" creationId="{EB4CE72B-2311-7C0F-F42E-B664182F503E}"/>
          </ac:spMkLst>
        </pc:spChg>
        <pc:spChg chg="add del mod">
          <ac:chgData name="Atle Sperre Hermansen" userId="c1df9525-5b44-4e28-bc9e-83815b4d2ab2" providerId="ADAL" clId="{969D4679-3ED9-429E-90D5-5B32D9B74320}" dt="2022-11-22T12:35:56.477" v="6062" actId="478"/>
          <ac:spMkLst>
            <pc:docMk/>
            <pc:sldMk cId="1113377775" sldId="4496"/>
            <ac:spMk id="6" creationId="{756D2AB5-8DEB-38A3-AD7F-26EE1364A2CC}"/>
          </ac:spMkLst>
        </pc:spChg>
      </pc:sldChg>
      <pc:sldChg chg="addSp modSp add mod ord">
        <pc:chgData name="Atle Sperre Hermansen" userId="c1df9525-5b44-4e28-bc9e-83815b4d2ab2" providerId="ADAL" clId="{969D4679-3ED9-429E-90D5-5B32D9B74320}" dt="2022-11-29T14:58:56.021" v="7743" actId="14100"/>
        <pc:sldMkLst>
          <pc:docMk/>
          <pc:sldMk cId="1376961410" sldId="4497"/>
        </pc:sldMkLst>
        <pc:spChg chg="mod">
          <ac:chgData name="Atle Sperre Hermansen" userId="c1df9525-5b44-4e28-bc9e-83815b4d2ab2" providerId="ADAL" clId="{969D4679-3ED9-429E-90D5-5B32D9B74320}" dt="2022-11-25T13:03:16.467" v="7620" actId="20577"/>
          <ac:spMkLst>
            <pc:docMk/>
            <pc:sldMk cId="1376961410" sldId="4497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9T14:58:56.021" v="7743" actId="14100"/>
          <ac:spMkLst>
            <pc:docMk/>
            <pc:sldMk cId="1376961410" sldId="4497"/>
            <ac:spMk id="3" creationId="{48D77C59-3974-02B1-F55C-777967F6BAC1}"/>
          </ac:spMkLst>
        </pc:spChg>
        <pc:spChg chg="add mod">
          <ac:chgData name="Atle Sperre Hermansen" userId="c1df9525-5b44-4e28-bc9e-83815b4d2ab2" providerId="ADAL" clId="{969D4679-3ED9-429E-90D5-5B32D9B74320}" dt="2022-11-22T07:19:57.885" v="5120" actId="20577"/>
          <ac:spMkLst>
            <pc:docMk/>
            <pc:sldMk cId="1376961410" sldId="4497"/>
            <ac:spMk id="4" creationId="{77654D7F-274E-6D68-7B5E-751D3FD41ED0}"/>
          </ac:spMkLst>
        </pc:spChg>
        <pc:picChg chg="mod">
          <ac:chgData name="Atle Sperre Hermansen" userId="c1df9525-5b44-4e28-bc9e-83815b4d2ab2" providerId="ADAL" clId="{969D4679-3ED9-429E-90D5-5B32D9B74320}" dt="2022-11-21T16:20:35.187" v="4300" actId="1076"/>
          <ac:picMkLst>
            <pc:docMk/>
            <pc:sldMk cId="1376961410" sldId="4497"/>
            <ac:picMk id="6" creationId="{E8B3AB76-5D51-44E9-B4C7-BF2A58198A30}"/>
          </ac:picMkLst>
        </pc:picChg>
      </pc:sldChg>
      <pc:sldChg chg="add del">
        <pc:chgData name="Atle Sperre Hermansen" userId="c1df9525-5b44-4e28-bc9e-83815b4d2ab2" providerId="ADAL" clId="{969D4679-3ED9-429E-90D5-5B32D9B74320}" dt="2022-11-21T15:12:32.945" v="1450" actId="47"/>
        <pc:sldMkLst>
          <pc:docMk/>
          <pc:sldMk cId="2405337634" sldId="4498"/>
        </pc:sldMkLst>
      </pc:sldChg>
      <pc:sldChg chg="modSp add mod modShow modNotesTx">
        <pc:chgData name="Atle Sperre Hermansen" userId="c1df9525-5b44-4e28-bc9e-83815b4d2ab2" providerId="ADAL" clId="{969D4679-3ED9-429E-90D5-5B32D9B74320}" dt="2022-11-22T08:10:57.918" v="5804" actId="729"/>
        <pc:sldMkLst>
          <pc:docMk/>
          <pc:sldMk cId="1399706395" sldId="4499"/>
        </pc:sldMkLst>
        <pc:spChg chg="mod">
          <ac:chgData name="Atle Sperre Hermansen" userId="c1df9525-5b44-4e28-bc9e-83815b4d2ab2" providerId="ADAL" clId="{969D4679-3ED9-429E-90D5-5B32D9B74320}" dt="2022-11-21T16:22:57.601" v="4325" actId="20577"/>
          <ac:spMkLst>
            <pc:docMk/>
            <pc:sldMk cId="1399706395" sldId="4499"/>
            <ac:spMk id="2" creationId="{FF0CBDE6-1876-49E2-A764-F53175512DA2}"/>
          </ac:spMkLst>
        </pc:spChg>
        <pc:picChg chg="mod">
          <ac:chgData name="Atle Sperre Hermansen" userId="c1df9525-5b44-4e28-bc9e-83815b4d2ab2" providerId="ADAL" clId="{969D4679-3ED9-429E-90D5-5B32D9B74320}" dt="2022-11-21T16:23:00.101" v="4326" actId="1076"/>
          <ac:picMkLst>
            <pc:docMk/>
            <pc:sldMk cId="1399706395" sldId="4499"/>
            <ac:picMk id="4" creationId="{BE49A361-D6F5-42B4-8B44-EF247C43CE4B}"/>
          </ac:picMkLst>
        </pc:picChg>
        <pc:picChg chg="mod">
          <ac:chgData name="Atle Sperre Hermansen" userId="c1df9525-5b44-4e28-bc9e-83815b4d2ab2" providerId="ADAL" clId="{969D4679-3ED9-429E-90D5-5B32D9B74320}" dt="2022-11-21T15:13:39.028" v="1471" actId="1076"/>
          <ac:picMkLst>
            <pc:docMk/>
            <pc:sldMk cId="1399706395" sldId="4499"/>
            <ac:picMk id="6" creationId="{B8F842DF-4FCC-4912-B35B-A603C4DA65D9}"/>
          </ac:picMkLst>
        </pc:picChg>
      </pc:sldChg>
      <pc:sldChg chg="add del">
        <pc:chgData name="Atle Sperre Hermansen" userId="c1df9525-5b44-4e28-bc9e-83815b4d2ab2" providerId="ADAL" clId="{969D4679-3ED9-429E-90D5-5B32D9B74320}" dt="2022-11-21T15:18:12.623" v="1708" actId="2696"/>
        <pc:sldMkLst>
          <pc:docMk/>
          <pc:sldMk cId="2430891878" sldId="4500"/>
        </pc:sldMkLst>
      </pc:sldChg>
      <pc:sldChg chg="addSp modSp add mod">
        <pc:chgData name="Atle Sperre Hermansen" userId="c1df9525-5b44-4e28-bc9e-83815b4d2ab2" providerId="ADAL" clId="{969D4679-3ED9-429E-90D5-5B32D9B74320}" dt="2022-11-22T07:25:33.494" v="5310"/>
        <pc:sldMkLst>
          <pc:docMk/>
          <pc:sldMk cId="3020139918" sldId="4501"/>
        </pc:sldMkLst>
        <pc:spChg chg="mod">
          <ac:chgData name="Atle Sperre Hermansen" userId="c1df9525-5b44-4e28-bc9e-83815b4d2ab2" providerId="ADAL" clId="{969D4679-3ED9-429E-90D5-5B32D9B74320}" dt="2022-11-21T15:34:25.977" v="2492" actId="6549"/>
          <ac:spMkLst>
            <pc:docMk/>
            <pc:sldMk cId="3020139918" sldId="4501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07:25:33.494" v="5310"/>
          <ac:spMkLst>
            <pc:docMk/>
            <pc:sldMk cId="3020139918" sldId="4501"/>
            <ac:spMk id="3" creationId="{07EE786D-8B3D-EB16-189B-193F0907E3A8}"/>
          </ac:spMkLst>
        </pc:spChg>
        <pc:spChg chg="add mod">
          <ac:chgData name="Atle Sperre Hermansen" userId="c1df9525-5b44-4e28-bc9e-83815b4d2ab2" providerId="ADAL" clId="{969D4679-3ED9-429E-90D5-5B32D9B74320}" dt="2022-11-22T07:25:33.494" v="5310"/>
          <ac:spMkLst>
            <pc:docMk/>
            <pc:sldMk cId="3020139918" sldId="4501"/>
            <ac:spMk id="4" creationId="{B23069F7-E6E3-00BC-B2B0-47056E1D4FBC}"/>
          </ac:spMkLst>
        </pc:spChg>
        <pc:picChg chg="mod">
          <ac:chgData name="Atle Sperre Hermansen" userId="c1df9525-5b44-4e28-bc9e-83815b4d2ab2" providerId="ADAL" clId="{969D4679-3ED9-429E-90D5-5B32D9B74320}" dt="2022-11-21T15:34:31.198" v="2493" actId="1076"/>
          <ac:picMkLst>
            <pc:docMk/>
            <pc:sldMk cId="3020139918" sldId="4501"/>
            <ac:picMk id="6" creationId="{EF0DCEDA-22B6-49EA-B9B9-D36C79A45A56}"/>
          </ac:picMkLst>
        </pc:picChg>
      </pc:sldChg>
      <pc:sldChg chg="addSp delSp modSp add mod modClrScheme modShow chgLayout modNotesTx">
        <pc:chgData name="Atle Sperre Hermansen" userId="c1df9525-5b44-4e28-bc9e-83815b4d2ab2" providerId="ADAL" clId="{969D4679-3ED9-429E-90D5-5B32D9B74320}" dt="2022-11-22T08:11:05.398" v="5806" actId="729"/>
        <pc:sldMkLst>
          <pc:docMk/>
          <pc:sldMk cId="1109116159" sldId="4502"/>
        </pc:sldMkLst>
        <pc:spChg chg="mod">
          <ac:chgData name="Atle Sperre Hermansen" userId="c1df9525-5b44-4e28-bc9e-83815b4d2ab2" providerId="ADAL" clId="{969D4679-3ED9-429E-90D5-5B32D9B74320}" dt="2022-11-21T15:57:13.276" v="3070" actId="26606"/>
          <ac:spMkLst>
            <pc:docMk/>
            <pc:sldMk cId="1109116159" sldId="4502"/>
            <ac:spMk id="3" creationId="{F60345E4-3086-49FF-9197-1F5D494EDF3E}"/>
          </ac:spMkLst>
        </pc:spChg>
        <pc:spChg chg="mod">
          <ac:chgData name="Atle Sperre Hermansen" userId="c1df9525-5b44-4e28-bc9e-83815b4d2ab2" providerId="ADAL" clId="{969D4679-3ED9-429E-90D5-5B32D9B74320}" dt="2022-11-21T15:57:13.276" v="3070" actId="26606"/>
          <ac:spMkLst>
            <pc:docMk/>
            <pc:sldMk cId="1109116159" sldId="4502"/>
            <ac:spMk id="5" creationId="{8A98B327-3E67-4B22-A93D-6C11CB8B2A6E}"/>
          </ac:spMkLst>
        </pc:spChg>
        <pc:spChg chg="add del mod">
          <ac:chgData name="Atle Sperre Hermansen" userId="c1df9525-5b44-4e28-bc9e-83815b4d2ab2" providerId="ADAL" clId="{969D4679-3ED9-429E-90D5-5B32D9B74320}" dt="2022-11-21T15:57:13.276" v="3070" actId="26606"/>
          <ac:spMkLst>
            <pc:docMk/>
            <pc:sldMk cId="1109116159" sldId="4502"/>
            <ac:spMk id="10" creationId="{0982F86A-947F-0653-35F3-60CD8588F79C}"/>
          </ac:spMkLst>
        </pc:spChg>
        <pc:picChg chg="add mod ord">
          <ac:chgData name="Atle Sperre Hermansen" userId="c1df9525-5b44-4e28-bc9e-83815b4d2ab2" providerId="ADAL" clId="{969D4679-3ED9-429E-90D5-5B32D9B74320}" dt="2022-11-21T15:57:13.276" v="3070" actId="26606"/>
          <ac:picMkLst>
            <pc:docMk/>
            <pc:sldMk cId="1109116159" sldId="4502"/>
            <ac:picMk id="2" creationId="{EB3AA5A0-A173-9F4C-D9D9-F7DA180540DA}"/>
          </ac:picMkLst>
        </pc:picChg>
        <pc:picChg chg="del mod">
          <ac:chgData name="Atle Sperre Hermansen" userId="c1df9525-5b44-4e28-bc9e-83815b4d2ab2" providerId="ADAL" clId="{969D4679-3ED9-429E-90D5-5B32D9B74320}" dt="2022-11-21T15:56:54.354" v="3067" actId="478"/>
          <ac:picMkLst>
            <pc:docMk/>
            <pc:sldMk cId="1109116159" sldId="4502"/>
            <ac:picMk id="6" creationId="{1F3BED38-BE52-4627-8944-0D538A2B9006}"/>
          </ac:picMkLst>
        </pc:picChg>
      </pc:sldChg>
      <pc:sldChg chg="addSp modSp add mod ord">
        <pc:chgData name="Atle Sperre Hermansen" userId="c1df9525-5b44-4e28-bc9e-83815b4d2ab2" providerId="ADAL" clId="{969D4679-3ED9-429E-90D5-5B32D9B74320}" dt="2022-11-24T20:43:44.972" v="6351" actId="20577"/>
        <pc:sldMkLst>
          <pc:docMk/>
          <pc:sldMk cId="2690564315" sldId="4503"/>
        </pc:sldMkLst>
        <pc:spChg chg="mod">
          <ac:chgData name="Atle Sperre Hermansen" userId="c1df9525-5b44-4e28-bc9e-83815b4d2ab2" providerId="ADAL" clId="{969D4679-3ED9-429E-90D5-5B32D9B74320}" dt="2022-11-24T20:43:44.972" v="6351" actId="20577"/>
          <ac:spMkLst>
            <pc:docMk/>
            <pc:sldMk cId="2690564315" sldId="4503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07:27:27.383" v="5532"/>
          <ac:spMkLst>
            <pc:docMk/>
            <pc:sldMk cId="2690564315" sldId="4503"/>
            <ac:spMk id="5" creationId="{24F734ED-8FFA-B962-30BC-49C50463B502}"/>
          </ac:spMkLst>
        </pc:spChg>
        <pc:spChg chg="add mod">
          <ac:chgData name="Atle Sperre Hermansen" userId="c1df9525-5b44-4e28-bc9e-83815b4d2ab2" providerId="ADAL" clId="{969D4679-3ED9-429E-90D5-5B32D9B74320}" dt="2022-11-22T07:28:14.453" v="5641" actId="1076"/>
          <ac:spMkLst>
            <pc:docMk/>
            <pc:sldMk cId="2690564315" sldId="4503"/>
            <ac:spMk id="6" creationId="{B00A307E-8374-EBDF-8BA9-4B9A3879EE8C}"/>
          </ac:spMkLst>
        </pc:spChg>
        <pc:picChg chg="add mod">
          <ac:chgData name="Atle Sperre Hermansen" userId="c1df9525-5b44-4e28-bc9e-83815b4d2ab2" providerId="ADAL" clId="{969D4679-3ED9-429E-90D5-5B32D9B74320}" dt="2022-11-21T16:39:13.723" v="4469" actId="1076"/>
          <ac:picMkLst>
            <pc:docMk/>
            <pc:sldMk cId="2690564315" sldId="4503"/>
            <ac:picMk id="4" creationId="{51B1C350-F6AF-36B0-1BF9-E2FC287427AE}"/>
          </ac:picMkLst>
        </pc:picChg>
      </pc:sldChg>
      <pc:sldChg chg="add del modNotesTx">
        <pc:chgData name="Atle Sperre Hermansen" userId="c1df9525-5b44-4e28-bc9e-83815b4d2ab2" providerId="ADAL" clId="{969D4679-3ED9-429E-90D5-5B32D9B74320}" dt="2022-11-21T16:00:01.353" v="3321" actId="47"/>
        <pc:sldMkLst>
          <pc:docMk/>
          <pc:sldMk cId="2500682074" sldId="4504"/>
        </pc:sldMkLst>
      </pc:sldChg>
      <pc:sldChg chg="addSp modSp add mod ord modNotesTx">
        <pc:chgData name="Atle Sperre Hermansen" userId="c1df9525-5b44-4e28-bc9e-83815b4d2ab2" providerId="ADAL" clId="{969D4679-3ED9-429E-90D5-5B32D9B74320}" dt="2022-11-29T14:58:38.126" v="7742" actId="20577"/>
        <pc:sldMkLst>
          <pc:docMk/>
          <pc:sldMk cId="3077299997" sldId="4505"/>
        </pc:sldMkLst>
        <pc:spChg chg="mod">
          <ac:chgData name="Atle Sperre Hermansen" userId="c1df9525-5b44-4e28-bc9e-83815b4d2ab2" providerId="ADAL" clId="{969D4679-3ED9-429E-90D5-5B32D9B74320}" dt="2022-11-21T16:29:36.891" v="4335" actId="20577"/>
          <ac:spMkLst>
            <pc:docMk/>
            <pc:sldMk cId="3077299997" sldId="4505"/>
            <ac:spMk id="2" creationId="{FF0CBDE6-1876-49E2-A764-F53175512DA2}"/>
          </ac:spMkLst>
        </pc:spChg>
        <pc:spChg chg="add mod">
          <ac:chgData name="Atle Sperre Hermansen" userId="c1df9525-5b44-4e28-bc9e-83815b4d2ab2" providerId="ADAL" clId="{969D4679-3ED9-429E-90D5-5B32D9B74320}" dt="2022-11-22T07:41:17.565" v="5702" actId="1076"/>
          <ac:spMkLst>
            <pc:docMk/>
            <pc:sldMk cId="3077299997" sldId="4505"/>
            <ac:spMk id="5" creationId="{54F092E5-A752-4059-4E59-1674BF03F9B9}"/>
          </ac:spMkLst>
        </pc:spChg>
        <pc:spChg chg="add mod">
          <ac:chgData name="Atle Sperre Hermansen" userId="c1df9525-5b44-4e28-bc9e-83815b4d2ab2" providerId="ADAL" clId="{969D4679-3ED9-429E-90D5-5B32D9B74320}" dt="2022-11-22T07:41:20.989" v="5703" actId="1076"/>
          <ac:spMkLst>
            <pc:docMk/>
            <pc:sldMk cId="3077299997" sldId="4505"/>
            <ac:spMk id="6" creationId="{2EAA7151-F434-EA77-BBF4-2D4C91611B64}"/>
          </ac:spMkLst>
        </pc:spChg>
        <pc:picChg chg="add mod">
          <ac:chgData name="Atle Sperre Hermansen" userId="c1df9525-5b44-4e28-bc9e-83815b4d2ab2" providerId="ADAL" clId="{969D4679-3ED9-429E-90D5-5B32D9B74320}" dt="2022-11-22T07:14:11.008" v="4973" actId="1076"/>
          <ac:picMkLst>
            <pc:docMk/>
            <pc:sldMk cId="3077299997" sldId="4505"/>
            <ac:picMk id="4" creationId="{891D25C7-DCE1-A404-9794-3B5090A5FFC7}"/>
          </ac:picMkLst>
        </pc:picChg>
      </pc:sldChg>
      <pc:sldChg chg="delSp modSp add mod modShow modNotesTx">
        <pc:chgData name="Atle Sperre Hermansen" userId="c1df9525-5b44-4e28-bc9e-83815b4d2ab2" providerId="ADAL" clId="{969D4679-3ED9-429E-90D5-5B32D9B74320}" dt="2022-11-25T13:02:04.577" v="7602" actId="20577"/>
        <pc:sldMkLst>
          <pc:docMk/>
          <pc:sldMk cId="2180155567" sldId="4506"/>
        </pc:sldMkLst>
        <pc:spChg chg="mod">
          <ac:chgData name="Atle Sperre Hermansen" userId="c1df9525-5b44-4e28-bc9e-83815b4d2ab2" providerId="ADAL" clId="{969D4679-3ED9-429E-90D5-5B32D9B74320}" dt="2022-11-25T13:02:04.577" v="7602" actId="20577"/>
          <ac:spMkLst>
            <pc:docMk/>
            <pc:sldMk cId="2180155567" sldId="4506"/>
            <ac:spMk id="2" creationId="{FF0CBDE6-1876-49E2-A764-F53175512DA2}"/>
          </ac:spMkLst>
        </pc:spChg>
        <pc:picChg chg="del">
          <ac:chgData name="Atle Sperre Hermansen" userId="c1df9525-5b44-4e28-bc9e-83815b4d2ab2" providerId="ADAL" clId="{969D4679-3ED9-429E-90D5-5B32D9B74320}" dt="2022-11-21T16:12:32.709" v="4053" actId="478"/>
          <ac:picMkLst>
            <pc:docMk/>
            <pc:sldMk cId="2180155567" sldId="4506"/>
            <ac:picMk id="4" creationId="{891D25C7-DCE1-A404-9794-3B5090A5FFC7}"/>
          </ac:picMkLst>
        </pc:picChg>
      </pc:sldChg>
      <pc:sldChg chg="addSp delSp modSp new mod ord">
        <pc:chgData name="Atle Sperre Hermansen" userId="c1df9525-5b44-4e28-bc9e-83815b4d2ab2" providerId="ADAL" clId="{969D4679-3ED9-429E-90D5-5B32D9B74320}" dt="2022-11-24T20:42:52.174" v="6334" actId="20577"/>
        <pc:sldMkLst>
          <pc:docMk/>
          <pc:sldMk cId="3177406897" sldId="4507"/>
        </pc:sldMkLst>
        <pc:spChg chg="del">
          <ac:chgData name="Atle Sperre Hermansen" userId="c1df9525-5b44-4e28-bc9e-83815b4d2ab2" providerId="ADAL" clId="{969D4679-3ED9-429E-90D5-5B32D9B74320}" dt="2022-11-22T08:17:43.490" v="5808" actId="931"/>
          <ac:spMkLst>
            <pc:docMk/>
            <pc:sldMk cId="3177406897" sldId="4507"/>
            <ac:spMk id="2" creationId="{F9D19AB3-AD6C-3D4C-46C6-5CAED8810867}"/>
          </ac:spMkLst>
        </pc:spChg>
        <pc:spChg chg="mod">
          <ac:chgData name="Atle Sperre Hermansen" userId="c1df9525-5b44-4e28-bc9e-83815b4d2ab2" providerId="ADAL" clId="{969D4679-3ED9-429E-90D5-5B32D9B74320}" dt="2022-11-21T16:39:48.414" v="4487" actId="20577"/>
          <ac:spMkLst>
            <pc:docMk/>
            <pc:sldMk cId="3177406897" sldId="4507"/>
            <ac:spMk id="3" creationId="{529ACACA-F5CB-236F-93FB-10AA3D964698}"/>
          </ac:spMkLst>
        </pc:spChg>
        <pc:spChg chg="mod">
          <ac:chgData name="Atle Sperre Hermansen" userId="c1df9525-5b44-4e28-bc9e-83815b4d2ab2" providerId="ADAL" clId="{969D4679-3ED9-429E-90D5-5B32D9B74320}" dt="2022-11-22T09:10:38.420" v="5866" actId="20577"/>
          <ac:spMkLst>
            <pc:docMk/>
            <pc:sldMk cId="3177406897" sldId="4507"/>
            <ac:spMk id="5" creationId="{CB3F373B-EFD7-7135-4C11-19DED020094B}"/>
          </ac:spMkLst>
        </pc:spChg>
        <pc:spChg chg="add mod">
          <ac:chgData name="Atle Sperre Hermansen" userId="c1df9525-5b44-4e28-bc9e-83815b4d2ab2" providerId="ADAL" clId="{969D4679-3ED9-429E-90D5-5B32D9B74320}" dt="2022-11-22T08:25:20.220" v="5861" actId="1076"/>
          <ac:spMkLst>
            <pc:docMk/>
            <pc:sldMk cId="3177406897" sldId="4507"/>
            <ac:spMk id="6" creationId="{0744B19D-8A02-4137-F1A4-2C69AF5CC169}"/>
          </ac:spMkLst>
        </pc:spChg>
        <pc:spChg chg="add mod">
          <ac:chgData name="Atle Sperre Hermansen" userId="c1df9525-5b44-4e28-bc9e-83815b4d2ab2" providerId="ADAL" clId="{969D4679-3ED9-429E-90D5-5B32D9B74320}" dt="2022-11-24T20:42:52.174" v="6334" actId="20577"/>
          <ac:spMkLst>
            <pc:docMk/>
            <pc:sldMk cId="3177406897" sldId="4507"/>
            <ac:spMk id="7" creationId="{4508C8D2-ED87-9D35-680E-46B22743A55C}"/>
          </ac:spMkLst>
        </pc:spChg>
        <pc:spChg chg="add del mod">
          <ac:chgData name="Atle Sperre Hermansen" userId="c1df9525-5b44-4e28-bc9e-83815b4d2ab2" providerId="ADAL" clId="{969D4679-3ED9-429E-90D5-5B32D9B74320}" dt="2022-11-22T08:19:19.966" v="5823" actId="931"/>
          <ac:spMkLst>
            <pc:docMk/>
            <pc:sldMk cId="3177406897" sldId="4507"/>
            <ac:spMk id="11" creationId="{F1E19FB5-EFF9-04A5-F9FD-F67EAFBDDE7B}"/>
          </ac:spMkLst>
        </pc:spChg>
        <pc:spChg chg="add del mod">
          <ac:chgData name="Atle Sperre Hermansen" userId="c1df9525-5b44-4e28-bc9e-83815b4d2ab2" providerId="ADAL" clId="{969D4679-3ED9-429E-90D5-5B32D9B74320}" dt="2022-11-22T08:22:21.508" v="5831" actId="931"/>
          <ac:spMkLst>
            <pc:docMk/>
            <pc:sldMk cId="3177406897" sldId="4507"/>
            <ac:spMk id="17" creationId="{FA574166-C7CC-B528-8744-22724C688758}"/>
          </ac:spMkLst>
        </pc:spChg>
        <pc:picChg chg="add del mod">
          <ac:chgData name="Atle Sperre Hermansen" userId="c1df9525-5b44-4e28-bc9e-83815b4d2ab2" providerId="ADAL" clId="{969D4679-3ED9-429E-90D5-5B32D9B74320}" dt="2022-11-22T08:19:05.782" v="5817" actId="478"/>
          <ac:picMkLst>
            <pc:docMk/>
            <pc:sldMk cId="3177406897" sldId="4507"/>
            <ac:picMk id="9" creationId="{1BE34FA3-A44F-2659-F936-FF8A82108F94}"/>
          </ac:picMkLst>
        </pc:picChg>
        <pc:picChg chg="add del mod">
          <ac:chgData name="Atle Sperre Hermansen" userId="c1df9525-5b44-4e28-bc9e-83815b4d2ab2" providerId="ADAL" clId="{969D4679-3ED9-429E-90D5-5B32D9B74320}" dt="2022-11-22T08:19:12.766" v="5822" actId="931"/>
          <ac:picMkLst>
            <pc:docMk/>
            <pc:sldMk cId="3177406897" sldId="4507"/>
            <ac:picMk id="13" creationId="{870A7F4B-B992-55D8-3B51-417E7DEC7F8D}"/>
          </ac:picMkLst>
        </pc:picChg>
        <pc:picChg chg="add del mod">
          <ac:chgData name="Atle Sperre Hermansen" userId="c1df9525-5b44-4e28-bc9e-83815b4d2ab2" providerId="ADAL" clId="{969D4679-3ED9-429E-90D5-5B32D9B74320}" dt="2022-11-22T08:22:17.914" v="5830" actId="478"/>
          <ac:picMkLst>
            <pc:docMk/>
            <pc:sldMk cId="3177406897" sldId="4507"/>
            <ac:picMk id="15" creationId="{829FFA6D-8782-E4A5-AD56-6606E2E0690C}"/>
          </ac:picMkLst>
        </pc:picChg>
        <pc:picChg chg="add mod ord">
          <ac:chgData name="Atle Sperre Hermansen" userId="c1df9525-5b44-4e28-bc9e-83815b4d2ab2" providerId="ADAL" clId="{969D4679-3ED9-429E-90D5-5B32D9B74320}" dt="2022-11-22T08:22:29.520" v="5834" actId="167"/>
          <ac:picMkLst>
            <pc:docMk/>
            <pc:sldMk cId="3177406897" sldId="4507"/>
            <ac:picMk id="19" creationId="{DED71AFF-A345-1027-AC0E-34C20B0093F3}"/>
          </ac:picMkLst>
        </pc:picChg>
      </pc:sldChg>
      <pc:sldChg chg="add del">
        <pc:chgData name="Atle Sperre Hermansen" userId="c1df9525-5b44-4e28-bc9e-83815b4d2ab2" providerId="ADAL" clId="{969D4679-3ED9-429E-90D5-5B32D9B74320}" dt="2022-11-22T12:28:20.929" v="5978" actId="47"/>
        <pc:sldMkLst>
          <pc:docMk/>
          <pc:sldMk cId="235874785" sldId="4508"/>
        </pc:sldMkLst>
      </pc:sldChg>
      <pc:sldChg chg="addSp delSp modSp add mod">
        <pc:chgData name="Atle Sperre Hermansen" userId="c1df9525-5b44-4e28-bc9e-83815b4d2ab2" providerId="ADAL" clId="{969D4679-3ED9-429E-90D5-5B32D9B74320}" dt="2022-11-22T12:47:09.816" v="6244" actId="1035"/>
        <pc:sldMkLst>
          <pc:docMk/>
          <pc:sldMk cId="1333502448" sldId="4508"/>
        </pc:sldMkLst>
        <pc:spChg chg="del">
          <ac:chgData name="Atle Sperre Hermansen" userId="c1df9525-5b44-4e28-bc9e-83815b4d2ab2" providerId="ADAL" clId="{969D4679-3ED9-429E-90D5-5B32D9B74320}" dt="2022-11-22T12:28:29.533" v="5980" actId="478"/>
          <ac:spMkLst>
            <pc:docMk/>
            <pc:sldMk cId="1333502448" sldId="4508"/>
            <ac:spMk id="2" creationId="{FF0CBDE6-1876-49E2-A764-F53175512DA2}"/>
          </ac:spMkLst>
        </pc:spChg>
        <pc:spChg chg="mod ord">
          <ac:chgData name="Atle Sperre Hermansen" userId="c1df9525-5b44-4e28-bc9e-83815b4d2ab2" providerId="ADAL" clId="{969D4679-3ED9-429E-90D5-5B32D9B74320}" dt="2022-11-22T12:47:09.816" v="6244" actId="1035"/>
          <ac:spMkLst>
            <pc:docMk/>
            <pc:sldMk cId="1333502448" sldId="4508"/>
            <ac:spMk id="3" creationId="{B64FEBA9-11CA-892B-F676-458F95C54A57}"/>
          </ac:spMkLst>
        </pc:spChg>
        <pc:spChg chg="mod ord">
          <ac:chgData name="Atle Sperre Hermansen" userId="c1df9525-5b44-4e28-bc9e-83815b4d2ab2" providerId="ADAL" clId="{969D4679-3ED9-429E-90D5-5B32D9B74320}" dt="2022-11-22T12:47:09.816" v="6244" actId="1035"/>
          <ac:spMkLst>
            <pc:docMk/>
            <pc:sldMk cId="1333502448" sldId="4508"/>
            <ac:spMk id="4" creationId="{D00FB962-0F50-2453-7C0C-2AF0746D5F29}"/>
          </ac:spMkLst>
        </pc:spChg>
        <pc:picChg chg="add del mod">
          <ac:chgData name="Atle Sperre Hermansen" userId="c1df9525-5b44-4e28-bc9e-83815b4d2ab2" providerId="ADAL" clId="{969D4679-3ED9-429E-90D5-5B32D9B74320}" dt="2022-11-22T12:36:16.573" v="6079" actId="21"/>
          <ac:picMkLst>
            <pc:docMk/>
            <pc:sldMk cId="1333502448" sldId="4508"/>
            <ac:picMk id="5" creationId="{B048CF59-64E7-D6EC-5E52-502F6892A972}"/>
          </ac:picMkLst>
        </pc:picChg>
        <pc:picChg chg="mod ord">
          <ac:chgData name="Atle Sperre Hermansen" userId="c1df9525-5b44-4e28-bc9e-83815b4d2ab2" providerId="ADAL" clId="{969D4679-3ED9-429E-90D5-5B32D9B74320}" dt="2022-11-22T12:33:56.897" v="6016" actId="14100"/>
          <ac:picMkLst>
            <pc:docMk/>
            <pc:sldMk cId="1333502448" sldId="4508"/>
            <ac:picMk id="6" creationId="{2A9A43A5-4F1C-F162-6CBB-249ED7F203CC}"/>
          </ac:picMkLst>
        </pc:picChg>
        <pc:picChg chg="del">
          <ac:chgData name="Atle Sperre Hermansen" userId="c1df9525-5b44-4e28-bc9e-83815b4d2ab2" providerId="ADAL" clId="{969D4679-3ED9-429E-90D5-5B32D9B74320}" dt="2022-11-22T12:28:32.856" v="5981" actId="478"/>
          <ac:picMkLst>
            <pc:docMk/>
            <pc:sldMk cId="1333502448" sldId="4508"/>
            <ac:picMk id="11" creationId="{E1C0107D-02B8-4775-9F45-319BF4B33968}"/>
          </ac:picMkLst>
        </pc:picChg>
        <pc:picChg chg="del">
          <ac:chgData name="Atle Sperre Hermansen" userId="c1df9525-5b44-4e28-bc9e-83815b4d2ab2" providerId="ADAL" clId="{969D4679-3ED9-429E-90D5-5B32D9B74320}" dt="2022-11-22T12:28:32.856" v="5981" actId="478"/>
          <ac:picMkLst>
            <pc:docMk/>
            <pc:sldMk cId="1333502448" sldId="4508"/>
            <ac:picMk id="23" creationId="{9AFDB45F-2200-409F-A54C-24D0D65F6BE2}"/>
          </ac:picMkLst>
        </pc:picChg>
        <pc:picChg chg="del">
          <ac:chgData name="Atle Sperre Hermansen" userId="c1df9525-5b44-4e28-bc9e-83815b4d2ab2" providerId="ADAL" clId="{969D4679-3ED9-429E-90D5-5B32D9B74320}" dt="2022-11-22T12:28:32.856" v="5981" actId="478"/>
          <ac:picMkLst>
            <pc:docMk/>
            <pc:sldMk cId="1333502448" sldId="4508"/>
            <ac:picMk id="24" creationId="{A75D1404-ACD4-49B0-ABCD-BA601C10C84D}"/>
          </ac:picMkLst>
        </pc:picChg>
      </pc:sldChg>
      <pc:sldChg chg="modSp add mod">
        <pc:chgData name="Atle Sperre Hermansen" userId="c1df9525-5b44-4e28-bc9e-83815b4d2ab2" providerId="ADAL" clId="{969D4679-3ED9-429E-90D5-5B32D9B74320}" dt="2022-11-24T20:51:50.804" v="6722" actId="20577"/>
        <pc:sldMkLst>
          <pc:docMk/>
          <pc:sldMk cId="1564946071" sldId="4509"/>
        </pc:sldMkLst>
        <pc:spChg chg="mod">
          <ac:chgData name="Atle Sperre Hermansen" userId="c1df9525-5b44-4e28-bc9e-83815b4d2ab2" providerId="ADAL" clId="{969D4679-3ED9-429E-90D5-5B32D9B74320}" dt="2022-11-24T20:51:50.804" v="6722" actId="20577"/>
          <ac:spMkLst>
            <pc:docMk/>
            <pc:sldMk cId="1564946071" sldId="4509"/>
            <ac:spMk id="5" creationId="{5342DAB7-E749-4AB8-8E7C-01D35C624DB6}"/>
          </ac:spMkLst>
        </pc:spChg>
      </pc:sldChg>
      <pc:sldChg chg="modSp add mod">
        <pc:chgData name="Atle Sperre Hermansen" userId="c1df9525-5b44-4e28-bc9e-83815b4d2ab2" providerId="ADAL" clId="{969D4679-3ED9-429E-90D5-5B32D9B74320}" dt="2022-11-30T13:30:37.257" v="7787" actId="20577"/>
        <pc:sldMkLst>
          <pc:docMk/>
          <pc:sldMk cId="409991124" sldId="4510"/>
        </pc:sldMkLst>
        <pc:spChg chg="mod">
          <ac:chgData name="Atle Sperre Hermansen" userId="c1df9525-5b44-4e28-bc9e-83815b4d2ab2" providerId="ADAL" clId="{969D4679-3ED9-429E-90D5-5B32D9B74320}" dt="2022-11-30T13:30:37.257" v="7787" actId="20577"/>
          <ac:spMkLst>
            <pc:docMk/>
            <pc:sldMk cId="409991124" sldId="4510"/>
            <ac:spMk id="5" creationId="{EB3350DB-80CD-4D16-97A6-6AE647B93C94}"/>
          </ac:spMkLst>
        </pc:spChg>
      </pc:sldChg>
    </pc:docChg>
  </pc:docChgLst>
  <pc:docChgLst>
    <pc:chgData name="Atle Sperre Hermansen" userId="c1df9525-5b44-4e28-bc9e-83815b4d2ab2" providerId="ADAL" clId="{D211DEC9-4463-41D8-B421-0225FFAC4299}"/>
    <pc:docChg chg="custSel modSld">
      <pc:chgData name="Atle Sperre Hermansen" userId="c1df9525-5b44-4e28-bc9e-83815b4d2ab2" providerId="ADAL" clId="{D211DEC9-4463-41D8-B421-0225FFAC4299}" dt="2022-08-26T12:06:54.972" v="11" actId="14100"/>
      <pc:docMkLst>
        <pc:docMk/>
      </pc:docMkLst>
      <pc:sldChg chg="addSp modSp mod">
        <pc:chgData name="Atle Sperre Hermansen" userId="c1df9525-5b44-4e28-bc9e-83815b4d2ab2" providerId="ADAL" clId="{D211DEC9-4463-41D8-B421-0225FFAC4299}" dt="2022-08-26T12:06:54.972" v="11" actId="14100"/>
        <pc:sldMkLst>
          <pc:docMk/>
          <pc:sldMk cId="1521097649" sldId="4492"/>
        </pc:sldMkLst>
        <pc:spChg chg="mod">
          <ac:chgData name="Atle Sperre Hermansen" userId="c1df9525-5b44-4e28-bc9e-83815b4d2ab2" providerId="ADAL" clId="{D211DEC9-4463-41D8-B421-0225FFAC4299}" dt="2022-08-26T12:06:54.972" v="11" actId="14100"/>
          <ac:spMkLst>
            <pc:docMk/>
            <pc:sldMk cId="1521097649" sldId="4492"/>
            <ac:spMk id="5" creationId="{CBDECE09-B70D-46F1-B5B1-B58FDC8EC24E}"/>
          </ac:spMkLst>
        </pc:spChg>
        <pc:picChg chg="mod">
          <ac:chgData name="Atle Sperre Hermansen" userId="c1df9525-5b44-4e28-bc9e-83815b4d2ab2" providerId="ADAL" clId="{D211DEC9-4463-41D8-B421-0225FFAC4299}" dt="2022-08-25T08:07:21.707" v="2" actId="14100"/>
          <ac:picMkLst>
            <pc:docMk/>
            <pc:sldMk cId="1521097649" sldId="4492"/>
            <ac:picMk id="3" creationId="{0FB3B8E0-7E2D-4747-A669-9D2097AFA272}"/>
          </ac:picMkLst>
        </pc:picChg>
        <pc:picChg chg="add mod">
          <ac:chgData name="Atle Sperre Hermansen" userId="c1df9525-5b44-4e28-bc9e-83815b4d2ab2" providerId="ADAL" clId="{D211DEC9-4463-41D8-B421-0225FFAC4299}" dt="2022-08-25T08:07:30.365" v="8" actId="1036"/>
          <ac:picMkLst>
            <pc:docMk/>
            <pc:sldMk cId="1521097649" sldId="4492"/>
            <ac:picMk id="4" creationId="{F768AC2E-603E-4426-8FF9-BA5C27D50E7F}"/>
          </ac:picMkLst>
        </pc:picChg>
      </pc:sldChg>
    </pc:docChg>
  </pc:docChgLst>
  <pc:docChgLst>
    <pc:chgData name="Atle Sperre Hermansen" userId="c1df9525-5b44-4e28-bc9e-83815b4d2ab2" providerId="ADAL" clId="{BEC908A6-3CC5-450B-AA58-7C91E64C997E}"/>
    <pc:docChg chg="modSld sldOrd">
      <pc:chgData name="Atle Sperre Hermansen" userId="c1df9525-5b44-4e28-bc9e-83815b4d2ab2" providerId="ADAL" clId="{BEC908A6-3CC5-450B-AA58-7C91E64C997E}" dt="2024-04-25T07:54:28.742" v="12" actId="14100"/>
      <pc:docMkLst>
        <pc:docMk/>
      </pc:docMkLst>
      <pc:sldChg chg="modSp mod">
        <pc:chgData name="Atle Sperre Hermansen" userId="c1df9525-5b44-4e28-bc9e-83815b4d2ab2" providerId="ADAL" clId="{BEC908A6-3CC5-450B-AA58-7C91E64C997E}" dt="2024-04-25T07:54:28.742" v="12" actId="14100"/>
        <pc:sldMkLst>
          <pc:docMk/>
          <pc:sldMk cId="2798264937" sldId="309"/>
        </pc:sldMkLst>
        <pc:spChg chg="mod">
          <ac:chgData name="Atle Sperre Hermansen" userId="c1df9525-5b44-4e28-bc9e-83815b4d2ab2" providerId="ADAL" clId="{BEC908A6-3CC5-450B-AA58-7C91E64C997E}" dt="2024-04-25T07:54:25.643" v="11" actId="14100"/>
          <ac:spMkLst>
            <pc:docMk/>
            <pc:sldMk cId="2798264937" sldId="309"/>
            <ac:spMk id="2" creationId="{209E4D74-1AFA-4CD6-BD48-AAC63B4CC065}"/>
          </ac:spMkLst>
        </pc:spChg>
        <pc:spChg chg="mod">
          <ac:chgData name="Atle Sperre Hermansen" userId="c1df9525-5b44-4e28-bc9e-83815b4d2ab2" providerId="ADAL" clId="{BEC908A6-3CC5-450B-AA58-7C91E64C997E}" dt="2024-04-25T07:54:28.742" v="12" actId="14100"/>
          <ac:spMkLst>
            <pc:docMk/>
            <pc:sldMk cId="2798264937" sldId="309"/>
            <ac:spMk id="3" creationId="{5C953150-4B89-4E34-A21B-BFA12A42F477}"/>
          </ac:spMkLst>
        </pc:spChg>
        <pc:spChg chg="mod">
          <ac:chgData name="Atle Sperre Hermansen" userId="c1df9525-5b44-4e28-bc9e-83815b4d2ab2" providerId="ADAL" clId="{BEC908A6-3CC5-450B-AA58-7C91E64C997E}" dt="2024-04-25T06:10:50.791" v="6" actId="20577"/>
          <ac:spMkLst>
            <pc:docMk/>
            <pc:sldMk cId="2798264937" sldId="309"/>
            <ac:spMk id="7" creationId="{D6D70D86-EE74-461A-B07B-3872492B3989}"/>
          </ac:spMkLst>
        </pc:spChg>
      </pc:sldChg>
      <pc:sldChg chg="ord">
        <pc:chgData name="Atle Sperre Hermansen" userId="c1df9525-5b44-4e28-bc9e-83815b4d2ab2" providerId="ADAL" clId="{BEC908A6-3CC5-450B-AA58-7C91E64C997E}" dt="2024-04-25T07:52:51.596" v="8"/>
        <pc:sldMkLst>
          <pc:docMk/>
          <pc:sldMk cId="2109408956" sldId="4491"/>
        </pc:sldMkLst>
      </pc:sldChg>
      <pc:sldChg chg="ord">
        <pc:chgData name="Atle Sperre Hermansen" userId="c1df9525-5b44-4e28-bc9e-83815b4d2ab2" providerId="ADAL" clId="{BEC908A6-3CC5-450B-AA58-7C91E64C997E}" dt="2024-04-25T07:52:51.596" v="8"/>
        <pc:sldMkLst>
          <pc:docMk/>
          <pc:sldMk cId="1521097649" sldId="4492"/>
        </pc:sldMkLst>
      </pc:sldChg>
      <pc:sldChg chg="ord">
        <pc:chgData name="Atle Sperre Hermansen" userId="c1df9525-5b44-4e28-bc9e-83815b4d2ab2" providerId="ADAL" clId="{BEC908A6-3CC5-450B-AA58-7C91E64C997E}" dt="2024-04-25T07:52:51.596" v="8"/>
        <pc:sldMkLst>
          <pc:docMk/>
          <pc:sldMk cId="4200533998" sldId="4493"/>
        </pc:sldMkLst>
      </pc:sldChg>
      <pc:sldChg chg="ord">
        <pc:chgData name="Atle Sperre Hermansen" userId="c1df9525-5b44-4e28-bc9e-83815b4d2ab2" providerId="ADAL" clId="{BEC908A6-3CC5-450B-AA58-7C91E64C997E}" dt="2024-04-25T07:53:19.674" v="10"/>
        <pc:sldMkLst>
          <pc:docMk/>
          <pc:sldMk cId="2690564315" sldId="4503"/>
        </pc:sldMkLst>
      </pc:sldChg>
    </pc:docChg>
  </pc:docChgLst>
  <pc:docChgLst>
    <pc:chgData name="Atle Sperre Hermansen" userId="c1df9525-5b44-4e28-bc9e-83815b4d2ab2" providerId="ADAL" clId="{EB3098B1-176E-482F-B952-26844378251E}"/>
    <pc:docChg chg="custSel modSld">
      <pc:chgData name="Atle Sperre Hermansen" userId="c1df9525-5b44-4e28-bc9e-83815b4d2ab2" providerId="ADAL" clId="{EB3098B1-176E-482F-B952-26844378251E}" dt="2022-10-27T13:37:37.972" v="51" actId="478"/>
      <pc:docMkLst>
        <pc:docMk/>
      </pc:docMkLst>
      <pc:sldChg chg="modSp mod">
        <pc:chgData name="Atle Sperre Hermansen" userId="c1df9525-5b44-4e28-bc9e-83815b4d2ab2" providerId="ADAL" clId="{EB3098B1-176E-482F-B952-26844378251E}" dt="2022-10-27T13:35:41.090" v="43" actId="1076"/>
        <pc:sldMkLst>
          <pc:docMk/>
          <pc:sldMk cId="2758990295" sldId="272"/>
        </pc:sldMkLst>
        <pc:spChg chg="mod">
          <ac:chgData name="Atle Sperre Hermansen" userId="c1df9525-5b44-4e28-bc9e-83815b4d2ab2" providerId="ADAL" clId="{EB3098B1-176E-482F-B952-26844378251E}" dt="2022-10-27T13:35:37.359" v="42" actId="1076"/>
          <ac:spMkLst>
            <pc:docMk/>
            <pc:sldMk cId="2758990295" sldId="272"/>
            <ac:spMk id="3" creationId="{4BC4A676-ABEE-4389-B1E7-DDE3111477E2}"/>
          </ac:spMkLst>
        </pc:spChg>
        <pc:spChg chg="mod">
          <ac:chgData name="Atle Sperre Hermansen" userId="c1df9525-5b44-4e28-bc9e-83815b4d2ab2" providerId="ADAL" clId="{EB3098B1-176E-482F-B952-26844378251E}" dt="2022-10-27T13:35:41.090" v="43" actId="1076"/>
          <ac:spMkLst>
            <pc:docMk/>
            <pc:sldMk cId="2758990295" sldId="272"/>
            <ac:spMk id="5" creationId="{EB3350DB-80CD-4D16-97A6-6AE647B93C94}"/>
          </ac:spMkLst>
        </pc:spChg>
      </pc:sldChg>
      <pc:sldChg chg="delSp mod">
        <pc:chgData name="Atle Sperre Hermansen" userId="c1df9525-5b44-4e28-bc9e-83815b4d2ab2" providerId="ADAL" clId="{EB3098B1-176E-482F-B952-26844378251E}" dt="2022-10-27T13:36:40.156" v="49" actId="478"/>
        <pc:sldMkLst>
          <pc:docMk/>
          <pc:sldMk cId="818017330" sldId="275"/>
        </pc:sldMkLst>
        <pc:spChg chg="del">
          <ac:chgData name="Atle Sperre Hermansen" userId="c1df9525-5b44-4e28-bc9e-83815b4d2ab2" providerId="ADAL" clId="{EB3098B1-176E-482F-B952-26844378251E}" dt="2022-10-27T13:36:40.156" v="49" actId="478"/>
          <ac:spMkLst>
            <pc:docMk/>
            <pc:sldMk cId="818017330" sldId="275"/>
            <ac:spMk id="4" creationId="{87C09116-338F-477C-9C96-0923278B59B3}"/>
          </ac:spMkLst>
        </pc:spChg>
      </pc:sldChg>
      <pc:sldChg chg="delSp modSp mod">
        <pc:chgData name="Atle Sperre Hermansen" userId="c1df9525-5b44-4e28-bc9e-83815b4d2ab2" providerId="ADAL" clId="{EB3098B1-176E-482F-B952-26844378251E}" dt="2022-10-27T13:36:19.453" v="48" actId="14100"/>
        <pc:sldMkLst>
          <pc:docMk/>
          <pc:sldMk cId="3339416990" sldId="279"/>
        </pc:sldMkLst>
        <pc:picChg chg="mod">
          <ac:chgData name="Atle Sperre Hermansen" userId="c1df9525-5b44-4e28-bc9e-83815b4d2ab2" providerId="ADAL" clId="{EB3098B1-176E-482F-B952-26844378251E}" dt="2022-10-27T13:36:19.453" v="48" actId="14100"/>
          <ac:picMkLst>
            <pc:docMk/>
            <pc:sldMk cId="3339416990" sldId="279"/>
            <ac:picMk id="6" creationId="{EF0DCEDA-22B6-49EA-B9B9-D36C79A45A56}"/>
          </ac:picMkLst>
        </pc:picChg>
        <pc:picChg chg="del mod">
          <ac:chgData name="Atle Sperre Hermansen" userId="c1df9525-5b44-4e28-bc9e-83815b4d2ab2" providerId="ADAL" clId="{EB3098B1-176E-482F-B952-26844378251E}" dt="2022-10-27T13:36:12.676" v="46" actId="478"/>
          <ac:picMkLst>
            <pc:docMk/>
            <pc:sldMk cId="3339416990" sldId="279"/>
            <ac:picMk id="10" creationId="{36A22C96-DD17-47D5-86A1-C435583794C2}"/>
          </ac:picMkLst>
        </pc:picChg>
      </pc:sldChg>
      <pc:sldChg chg="delSp mod">
        <pc:chgData name="Atle Sperre Hermansen" userId="c1df9525-5b44-4e28-bc9e-83815b4d2ab2" providerId="ADAL" clId="{EB3098B1-176E-482F-B952-26844378251E}" dt="2022-10-27T13:32:45.667" v="0" actId="478"/>
        <pc:sldMkLst>
          <pc:docMk/>
          <pc:sldMk cId="1161299189" sldId="310"/>
        </pc:sldMkLst>
        <pc:spChg chg="del">
          <ac:chgData name="Atle Sperre Hermansen" userId="c1df9525-5b44-4e28-bc9e-83815b4d2ab2" providerId="ADAL" clId="{EB3098B1-176E-482F-B952-26844378251E}" dt="2022-10-27T13:32:45.667" v="0" actId="478"/>
          <ac:spMkLst>
            <pc:docMk/>
            <pc:sldMk cId="1161299189" sldId="310"/>
            <ac:spMk id="10" creationId="{6BCD5408-B33E-4046-9D59-D5B0FD81DBF5}"/>
          </ac:spMkLst>
        </pc:spChg>
      </pc:sldChg>
      <pc:sldChg chg="modSp mod">
        <pc:chgData name="Atle Sperre Hermansen" userId="c1df9525-5b44-4e28-bc9e-83815b4d2ab2" providerId="ADAL" clId="{EB3098B1-176E-482F-B952-26844378251E}" dt="2022-10-27T13:34:32.912" v="40" actId="20577"/>
        <pc:sldMkLst>
          <pc:docMk/>
          <pc:sldMk cId="3559566756" sldId="313"/>
        </pc:sldMkLst>
        <pc:spChg chg="mod">
          <ac:chgData name="Atle Sperre Hermansen" userId="c1df9525-5b44-4e28-bc9e-83815b4d2ab2" providerId="ADAL" clId="{EB3098B1-176E-482F-B952-26844378251E}" dt="2022-10-27T13:34:32.912" v="40" actId="20577"/>
          <ac:spMkLst>
            <pc:docMk/>
            <pc:sldMk cId="3559566756" sldId="313"/>
            <ac:spMk id="2" creationId="{FF0CBDE6-1876-49E2-A764-F53175512DA2}"/>
          </ac:spMkLst>
        </pc:spChg>
        <pc:picChg chg="mod">
          <ac:chgData name="Atle Sperre Hermansen" userId="c1df9525-5b44-4e28-bc9e-83815b4d2ab2" providerId="ADAL" clId="{EB3098B1-176E-482F-B952-26844378251E}" dt="2022-10-27T13:33:47.834" v="3" actId="688"/>
          <ac:picMkLst>
            <pc:docMk/>
            <pc:sldMk cId="3559566756" sldId="313"/>
            <ac:picMk id="3" creationId="{4BD3F4F7-67CB-4891-9FA3-3264332AC4D0}"/>
          </ac:picMkLst>
        </pc:picChg>
      </pc:sldChg>
      <pc:sldChg chg="delSp modSp mod">
        <pc:chgData name="Atle Sperre Hermansen" userId="c1df9525-5b44-4e28-bc9e-83815b4d2ab2" providerId="ADAL" clId="{EB3098B1-176E-482F-B952-26844378251E}" dt="2022-10-27T13:37:37.972" v="51" actId="478"/>
        <pc:sldMkLst>
          <pc:docMk/>
          <pc:sldMk cId="2876930938" sldId="314"/>
        </pc:sldMkLst>
        <pc:spChg chg="mod">
          <ac:chgData name="Atle Sperre Hermansen" userId="c1df9525-5b44-4e28-bc9e-83815b4d2ab2" providerId="ADAL" clId="{EB3098B1-176E-482F-B952-26844378251E}" dt="2022-10-27T13:37:34.477" v="50" actId="1076"/>
          <ac:spMkLst>
            <pc:docMk/>
            <pc:sldMk cId="2876930938" sldId="314"/>
            <ac:spMk id="5" creationId="{EB3350DB-80CD-4D16-97A6-6AE647B93C94}"/>
          </ac:spMkLst>
        </pc:spChg>
        <pc:spChg chg="del">
          <ac:chgData name="Atle Sperre Hermansen" userId="c1df9525-5b44-4e28-bc9e-83815b4d2ab2" providerId="ADAL" clId="{EB3098B1-176E-482F-B952-26844378251E}" dt="2022-10-27T13:37:37.972" v="51" actId="478"/>
          <ac:spMkLst>
            <pc:docMk/>
            <pc:sldMk cId="2876930938" sldId="314"/>
            <ac:spMk id="12" creationId="{9A64BC16-4455-4E82-B542-0379EF1C97D0}"/>
          </ac:spMkLst>
        </pc:spChg>
      </pc:sldChg>
      <pc:sldChg chg="delSp mod">
        <pc:chgData name="Atle Sperre Hermansen" userId="c1df9525-5b44-4e28-bc9e-83815b4d2ab2" providerId="ADAL" clId="{EB3098B1-176E-482F-B952-26844378251E}" dt="2022-10-27T13:34:45.199" v="41" actId="478"/>
        <pc:sldMkLst>
          <pc:docMk/>
          <pc:sldMk cId="252185803" sldId="4494"/>
        </pc:sldMkLst>
        <pc:picChg chg="del">
          <ac:chgData name="Atle Sperre Hermansen" userId="c1df9525-5b44-4e28-bc9e-83815b4d2ab2" providerId="ADAL" clId="{EB3098B1-176E-482F-B952-26844378251E}" dt="2022-10-27T13:34:45.199" v="41" actId="478"/>
          <ac:picMkLst>
            <pc:docMk/>
            <pc:sldMk cId="252185803" sldId="4494"/>
            <ac:picMk id="8" creationId="{38B4CFDC-FC8C-4546-A818-0766DFD67CF9}"/>
          </ac:picMkLst>
        </pc:picChg>
      </pc:sldChg>
    </pc:docChg>
  </pc:docChgLst>
  <pc:docChgLst>
    <pc:chgData name="Atle Sperre Hermansen" userId="c1df9525-5b44-4e28-bc9e-83815b4d2ab2" providerId="ADAL" clId="{D6DD3E7F-4332-4115-92AA-C0FB2ED53C66}"/>
    <pc:docChg chg="custSel addSld delSld modSld sldOrd">
      <pc:chgData name="Atle Sperre Hermansen" userId="c1df9525-5b44-4e28-bc9e-83815b4d2ab2" providerId="ADAL" clId="{D6DD3E7F-4332-4115-92AA-C0FB2ED53C66}" dt="2023-04-27T20:13:20.109" v="412" actId="20577"/>
      <pc:docMkLst>
        <pc:docMk/>
      </pc:docMkLst>
      <pc:sldChg chg="modSp mod">
        <pc:chgData name="Atle Sperre Hermansen" userId="c1df9525-5b44-4e28-bc9e-83815b4d2ab2" providerId="ADAL" clId="{D6DD3E7F-4332-4115-92AA-C0FB2ED53C66}" dt="2023-04-27T20:06:40.993" v="317" actId="20577"/>
        <pc:sldMkLst>
          <pc:docMk/>
          <pc:sldMk cId="1984564592" sldId="271"/>
        </pc:sldMkLst>
        <pc:spChg chg="mod">
          <ac:chgData name="Atle Sperre Hermansen" userId="c1df9525-5b44-4e28-bc9e-83815b4d2ab2" providerId="ADAL" clId="{D6DD3E7F-4332-4115-92AA-C0FB2ED53C66}" dt="2023-04-27T20:02:02.651" v="205" actId="20577"/>
          <ac:spMkLst>
            <pc:docMk/>
            <pc:sldMk cId="1984564592" sldId="271"/>
            <ac:spMk id="3" creationId="{4BC4A676-ABEE-4389-B1E7-DDE3111477E2}"/>
          </ac:spMkLst>
        </pc:spChg>
        <pc:spChg chg="mod">
          <ac:chgData name="Atle Sperre Hermansen" userId="c1df9525-5b44-4e28-bc9e-83815b4d2ab2" providerId="ADAL" clId="{D6DD3E7F-4332-4115-92AA-C0FB2ED53C66}" dt="2023-04-27T20:06:40.993" v="317" actId="20577"/>
          <ac:spMkLst>
            <pc:docMk/>
            <pc:sldMk cId="1984564592" sldId="271"/>
            <ac:spMk id="5" creationId="{EB3350DB-80CD-4D16-97A6-6AE647B93C94}"/>
          </ac:spMkLst>
        </pc:spChg>
      </pc:sldChg>
      <pc:sldChg chg="modSp mod">
        <pc:chgData name="Atle Sperre Hermansen" userId="c1df9525-5b44-4e28-bc9e-83815b4d2ab2" providerId="ADAL" clId="{D6DD3E7F-4332-4115-92AA-C0FB2ED53C66}" dt="2023-04-26T11:33:52.002" v="85" actId="27636"/>
        <pc:sldMkLst>
          <pc:docMk/>
          <pc:sldMk cId="2758990295" sldId="272"/>
        </pc:sldMkLst>
        <pc:spChg chg="mod">
          <ac:chgData name="Atle Sperre Hermansen" userId="c1df9525-5b44-4e28-bc9e-83815b4d2ab2" providerId="ADAL" clId="{D6DD3E7F-4332-4115-92AA-C0FB2ED53C66}" dt="2023-04-26T11:33:52.002" v="85" actId="27636"/>
          <ac:spMkLst>
            <pc:docMk/>
            <pc:sldMk cId="2758990295" sldId="272"/>
            <ac:spMk id="5" creationId="{EB3350DB-80CD-4D16-97A6-6AE647B93C94}"/>
          </ac:spMkLst>
        </pc:spChg>
        <pc:spChg chg="mod">
          <ac:chgData name="Atle Sperre Hermansen" userId="c1df9525-5b44-4e28-bc9e-83815b4d2ab2" providerId="ADAL" clId="{D6DD3E7F-4332-4115-92AA-C0FB2ED53C66}" dt="2023-04-26T11:33:03.288" v="45" actId="14100"/>
          <ac:spMkLst>
            <pc:docMk/>
            <pc:sldMk cId="2758990295" sldId="272"/>
            <ac:spMk id="19" creationId="{8C62D5C5-1E43-488D-8B17-DFA298289742}"/>
          </ac:spMkLst>
        </pc:spChg>
      </pc:sldChg>
      <pc:sldChg chg="modSp mod">
        <pc:chgData name="Atle Sperre Hermansen" userId="c1df9525-5b44-4e28-bc9e-83815b4d2ab2" providerId="ADAL" clId="{D6DD3E7F-4332-4115-92AA-C0FB2ED53C66}" dt="2023-04-27T20:13:20.109" v="412" actId="20577"/>
        <pc:sldMkLst>
          <pc:docMk/>
          <pc:sldMk cId="818017330" sldId="275"/>
        </pc:sldMkLst>
        <pc:spChg chg="mod">
          <ac:chgData name="Atle Sperre Hermansen" userId="c1df9525-5b44-4e28-bc9e-83815b4d2ab2" providerId="ADAL" clId="{D6DD3E7F-4332-4115-92AA-C0FB2ED53C66}" dt="2023-04-27T20:13:20.109" v="412" actId="20577"/>
          <ac:spMkLst>
            <pc:docMk/>
            <pc:sldMk cId="818017330" sldId="275"/>
            <ac:spMk id="5" creationId="{8A98B327-3E67-4B22-A93D-6C11CB8B2A6E}"/>
          </ac:spMkLst>
        </pc:spChg>
      </pc:sldChg>
      <pc:sldChg chg="modSp mod">
        <pc:chgData name="Atle Sperre Hermansen" userId="c1df9525-5b44-4e28-bc9e-83815b4d2ab2" providerId="ADAL" clId="{D6DD3E7F-4332-4115-92AA-C0FB2ED53C66}" dt="2023-04-27T20:12:24.124" v="390" actId="403"/>
        <pc:sldMkLst>
          <pc:docMk/>
          <pc:sldMk cId="3339416990" sldId="279"/>
        </pc:sldMkLst>
        <pc:spChg chg="mod">
          <ac:chgData name="Atle Sperre Hermansen" userId="c1df9525-5b44-4e28-bc9e-83815b4d2ab2" providerId="ADAL" clId="{D6DD3E7F-4332-4115-92AA-C0FB2ED53C66}" dt="2023-04-27T20:12:24.124" v="390" actId="403"/>
          <ac:spMkLst>
            <pc:docMk/>
            <pc:sldMk cId="3339416990" sldId="279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D6DD3E7F-4332-4115-92AA-C0FB2ED53C66}" dt="2023-04-26T11:31:53.848" v="7" actId="14100"/>
        <pc:sldMkLst>
          <pc:docMk/>
          <pc:sldMk cId="2798264937" sldId="309"/>
        </pc:sldMkLst>
        <pc:spChg chg="mod">
          <ac:chgData name="Atle Sperre Hermansen" userId="c1df9525-5b44-4e28-bc9e-83815b4d2ab2" providerId="ADAL" clId="{D6DD3E7F-4332-4115-92AA-C0FB2ED53C66}" dt="2023-04-26T11:31:53.848" v="7" actId="14100"/>
          <ac:spMkLst>
            <pc:docMk/>
            <pc:sldMk cId="2798264937" sldId="309"/>
            <ac:spMk id="7" creationId="{D6D70D86-EE74-461A-B07B-3872492B3989}"/>
          </ac:spMkLst>
        </pc:spChg>
      </pc:sldChg>
      <pc:sldChg chg="delSp modSp del mod ord">
        <pc:chgData name="Atle Sperre Hermansen" userId="c1df9525-5b44-4e28-bc9e-83815b4d2ab2" providerId="ADAL" clId="{D6DD3E7F-4332-4115-92AA-C0FB2ED53C66}" dt="2023-04-27T20:02:07.631" v="206" actId="47"/>
        <pc:sldMkLst>
          <pc:docMk/>
          <pc:sldMk cId="1161299189" sldId="310"/>
        </pc:sldMkLst>
        <pc:spChg chg="mod">
          <ac:chgData name="Atle Sperre Hermansen" userId="c1df9525-5b44-4e28-bc9e-83815b4d2ab2" providerId="ADAL" clId="{D6DD3E7F-4332-4115-92AA-C0FB2ED53C66}" dt="2023-04-27T20:01:44.537" v="174" actId="21"/>
          <ac:spMkLst>
            <pc:docMk/>
            <pc:sldMk cId="1161299189" sldId="310"/>
            <ac:spMk id="5" creationId="{5342DAB7-E749-4AB8-8E7C-01D35C624DB6}"/>
          </ac:spMkLst>
        </pc:spChg>
        <pc:grpChg chg="del mod">
          <ac:chgData name="Atle Sperre Hermansen" userId="c1df9525-5b44-4e28-bc9e-83815b4d2ab2" providerId="ADAL" clId="{D6DD3E7F-4332-4115-92AA-C0FB2ED53C66}" dt="2023-04-27T20:01:30.701" v="172" actId="478"/>
          <ac:grpSpMkLst>
            <pc:docMk/>
            <pc:sldMk cId="1161299189" sldId="310"/>
            <ac:grpSpMk id="14" creationId="{23A7385E-ACA2-93AE-C459-348AF274D4B0}"/>
          </ac:grpSpMkLst>
        </pc:grpChg>
      </pc:sldChg>
      <pc:sldChg chg="modSp mod ord">
        <pc:chgData name="Atle Sperre Hermansen" userId="c1df9525-5b44-4e28-bc9e-83815b4d2ab2" providerId="ADAL" clId="{D6DD3E7F-4332-4115-92AA-C0FB2ED53C66}" dt="2023-04-27T20:11:46.711" v="389" actId="403"/>
        <pc:sldMkLst>
          <pc:docMk/>
          <pc:sldMk cId="3376531560" sldId="311"/>
        </pc:sldMkLst>
        <pc:spChg chg="mod">
          <ac:chgData name="Atle Sperre Hermansen" userId="c1df9525-5b44-4e28-bc9e-83815b4d2ab2" providerId="ADAL" clId="{D6DD3E7F-4332-4115-92AA-C0FB2ED53C66}" dt="2023-04-27T20:11:46.711" v="389" actId="403"/>
          <ac:spMkLst>
            <pc:docMk/>
            <pc:sldMk cId="3376531560" sldId="311"/>
            <ac:spMk id="2" creationId="{FF0CBDE6-1876-49E2-A764-F53175512DA2}"/>
          </ac:spMkLst>
        </pc:spChg>
      </pc:sldChg>
      <pc:sldChg chg="mod modShow">
        <pc:chgData name="Atle Sperre Hermansen" userId="c1df9525-5b44-4e28-bc9e-83815b4d2ab2" providerId="ADAL" clId="{D6DD3E7F-4332-4115-92AA-C0FB2ED53C66}" dt="2023-04-26T11:34:17.449" v="86" actId="729"/>
        <pc:sldMkLst>
          <pc:docMk/>
          <pc:sldMk cId="389164426" sldId="4489"/>
        </pc:sldMkLst>
      </pc:sldChg>
      <pc:sldChg chg="mod modShow">
        <pc:chgData name="Atle Sperre Hermansen" userId="c1df9525-5b44-4e28-bc9e-83815b4d2ab2" providerId="ADAL" clId="{D6DD3E7F-4332-4115-92AA-C0FB2ED53C66}" dt="2023-04-26T11:34:21.716" v="87" actId="729"/>
        <pc:sldMkLst>
          <pc:docMk/>
          <pc:sldMk cId="264786480" sldId="4490"/>
        </pc:sldMkLst>
      </pc:sldChg>
      <pc:sldChg chg="modSp mod">
        <pc:chgData name="Atle Sperre Hermansen" userId="c1df9525-5b44-4e28-bc9e-83815b4d2ab2" providerId="ADAL" clId="{D6DD3E7F-4332-4115-92AA-C0FB2ED53C66}" dt="2023-04-27T18:33:06.299" v="140" actId="1036"/>
        <pc:sldMkLst>
          <pc:docMk/>
          <pc:sldMk cId="252185803" sldId="4494"/>
        </pc:sldMkLst>
        <pc:spChg chg="mod">
          <ac:chgData name="Atle Sperre Hermansen" userId="c1df9525-5b44-4e28-bc9e-83815b4d2ab2" providerId="ADAL" clId="{D6DD3E7F-4332-4115-92AA-C0FB2ED53C66}" dt="2023-04-27T18:32:49.802" v="90" actId="255"/>
          <ac:spMkLst>
            <pc:docMk/>
            <pc:sldMk cId="252185803" sldId="4494"/>
            <ac:spMk id="2" creationId="{FF0CBDE6-1876-49E2-A764-F53175512DA2}"/>
          </ac:spMkLst>
        </pc:spChg>
        <pc:picChg chg="mod">
          <ac:chgData name="Atle Sperre Hermansen" userId="c1df9525-5b44-4e28-bc9e-83815b4d2ab2" providerId="ADAL" clId="{D6DD3E7F-4332-4115-92AA-C0FB2ED53C66}" dt="2023-04-27T18:31:55.774" v="89" actId="1076"/>
          <ac:picMkLst>
            <pc:docMk/>
            <pc:sldMk cId="252185803" sldId="4494"/>
            <ac:picMk id="4" creationId="{BE49A361-D6F5-42B4-8B44-EF247C43CE4B}"/>
          </ac:picMkLst>
        </pc:picChg>
        <pc:picChg chg="mod">
          <ac:chgData name="Atle Sperre Hermansen" userId="c1df9525-5b44-4e28-bc9e-83815b4d2ab2" providerId="ADAL" clId="{D6DD3E7F-4332-4115-92AA-C0FB2ED53C66}" dt="2023-04-27T18:33:06.299" v="140" actId="1036"/>
          <ac:picMkLst>
            <pc:docMk/>
            <pc:sldMk cId="252185803" sldId="4494"/>
            <ac:picMk id="6" creationId="{B8F842DF-4FCC-4912-B35B-A603C4DA65D9}"/>
          </ac:picMkLst>
        </pc:picChg>
      </pc:sldChg>
      <pc:sldChg chg="ord">
        <pc:chgData name="Atle Sperre Hermansen" userId="c1df9525-5b44-4e28-bc9e-83815b4d2ab2" providerId="ADAL" clId="{D6DD3E7F-4332-4115-92AA-C0FB2ED53C66}" dt="2023-04-27T20:00:51.312" v="164"/>
        <pc:sldMkLst>
          <pc:docMk/>
          <pc:sldMk cId="2136365529" sldId="4495"/>
        </pc:sldMkLst>
      </pc:sldChg>
      <pc:sldChg chg="modSp mod">
        <pc:chgData name="Atle Sperre Hermansen" userId="c1df9525-5b44-4e28-bc9e-83815b4d2ab2" providerId="ADAL" clId="{D6DD3E7F-4332-4115-92AA-C0FB2ED53C66}" dt="2023-04-27T20:11:14.839" v="388" actId="403"/>
        <pc:sldMkLst>
          <pc:docMk/>
          <pc:sldMk cId="1113377775" sldId="4496"/>
        </pc:sldMkLst>
        <pc:spChg chg="mod">
          <ac:chgData name="Atle Sperre Hermansen" userId="c1df9525-5b44-4e28-bc9e-83815b4d2ab2" providerId="ADAL" clId="{D6DD3E7F-4332-4115-92AA-C0FB2ED53C66}" dt="2023-04-27T20:11:14.839" v="388" actId="403"/>
          <ac:spMkLst>
            <pc:docMk/>
            <pc:sldMk cId="1113377775" sldId="4496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D6DD3E7F-4332-4115-92AA-C0FB2ED53C66}" dt="2023-04-27T20:10:02.578" v="387" actId="20577"/>
        <pc:sldMkLst>
          <pc:docMk/>
          <pc:sldMk cId="1376961410" sldId="4497"/>
        </pc:sldMkLst>
        <pc:spChg chg="mod">
          <ac:chgData name="Atle Sperre Hermansen" userId="c1df9525-5b44-4e28-bc9e-83815b4d2ab2" providerId="ADAL" clId="{D6DD3E7F-4332-4115-92AA-C0FB2ED53C66}" dt="2023-04-27T20:10:02.578" v="387" actId="20577"/>
          <ac:spMkLst>
            <pc:docMk/>
            <pc:sldMk cId="1376961410" sldId="4497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D6DD3E7F-4332-4115-92AA-C0FB2ED53C66}" dt="2023-04-27T20:12:44.389" v="392" actId="14100"/>
        <pc:sldMkLst>
          <pc:docMk/>
          <pc:sldMk cId="3020139918" sldId="4501"/>
        </pc:sldMkLst>
        <pc:spChg chg="mod">
          <ac:chgData name="Atle Sperre Hermansen" userId="c1df9525-5b44-4e28-bc9e-83815b4d2ab2" providerId="ADAL" clId="{D6DD3E7F-4332-4115-92AA-C0FB2ED53C66}" dt="2023-04-27T20:12:44.389" v="392" actId="14100"/>
          <ac:spMkLst>
            <pc:docMk/>
            <pc:sldMk cId="3020139918" sldId="4501"/>
            <ac:spMk id="2" creationId="{FF0CBDE6-1876-49E2-A764-F53175512DA2}"/>
          </ac:spMkLst>
        </pc:spChg>
      </pc:sldChg>
      <pc:sldChg chg="modSp mod">
        <pc:chgData name="Atle Sperre Hermansen" userId="c1df9525-5b44-4e28-bc9e-83815b4d2ab2" providerId="ADAL" clId="{D6DD3E7F-4332-4115-92AA-C0FB2ED53C66}" dt="2023-04-27T20:08:10.533" v="327" actId="1036"/>
        <pc:sldMkLst>
          <pc:docMk/>
          <pc:sldMk cId="2690564315" sldId="4503"/>
        </pc:sldMkLst>
        <pc:spChg chg="mod">
          <ac:chgData name="Atle Sperre Hermansen" userId="c1df9525-5b44-4e28-bc9e-83815b4d2ab2" providerId="ADAL" clId="{D6DD3E7F-4332-4115-92AA-C0FB2ED53C66}" dt="2023-04-27T20:08:07.017" v="318" actId="403"/>
          <ac:spMkLst>
            <pc:docMk/>
            <pc:sldMk cId="2690564315" sldId="4503"/>
            <ac:spMk id="2" creationId="{FF0CBDE6-1876-49E2-A764-F53175512DA2}"/>
          </ac:spMkLst>
        </pc:spChg>
        <pc:picChg chg="mod">
          <ac:chgData name="Atle Sperre Hermansen" userId="c1df9525-5b44-4e28-bc9e-83815b4d2ab2" providerId="ADAL" clId="{D6DD3E7F-4332-4115-92AA-C0FB2ED53C66}" dt="2023-04-27T20:08:10.533" v="327" actId="1036"/>
          <ac:picMkLst>
            <pc:docMk/>
            <pc:sldMk cId="2690564315" sldId="4503"/>
            <ac:picMk id="4" creationId="{51B1C350-F6AF-36B0-1BF9-E2FC287427AE}"/>
          </ac:picMkLst>
        </pc:picChg>
      </pc:sldChg>
      <pc:sldChg chg="modSp mod">
        <pc:chgData name="Atle Sperre Hermansen" userId="c1df9525-5b44-4e28-bc9e-83815b4d2ab2" providerId="ADAL" clId="{D6DD3E7F-4332-4115-92AA-C0FB2ED53C66}" dt="2023-04-27T20:08:50.122" v="334" actId="20577"/>
        <pc:sldMkLst>
          <pc:docMk/>
          <pc:sldMk cId="3077299997" sldId="4505"/>
        </pc:sldMkLst>
        <pc:spChg chg="mod">
          <ac:chgData name="Atle Sperre Hermansen" userId="c1df9525-5b44-4e28-bc9e-83815b4d2ab2" providerId="ADAL" clId="{D6DD3E7F-4332-4115-92AA-C0FB2ED53C66}" dt="2023-04-27T20:08:50.122" v="334" actId="20577"/>
          <ac:spMkLst>
            <pc:docMk/>
            <pc:sldMk cId="3077299997" sldId="4505"/>
            <ac:spMk id="2" creationId="{FF0CBDE6-1876-49E2-A764-F53175512DA2}"/>
          </ac:spMkLst>
        </pc:spChg>
      </pc:sldChg>
      <pc:sldChg chg="ord">
        <pc:chgData name="Atle Sperre Hermansen" userId="c1df9525-5b44-4e28-bc9e-83815b4d2ab2" providerId="ADAL" clId="{D6DD3E7F-4332-4115-92AA-C0FB2ED53C66}" dt="2023-04-27T20:00:46.555" v="162"/>
        <pc:sldMkLst>
          <pc:docMk/>
          <pc:sldMk cId="2180155567" sldId="4506"/>
        </pc:sldMkLst>
      </pc:sldChg>
      <pc:sldChg chg="modSp mod">
        <pc:chgData name="Atle Sperre Hermansen" userId="c1df9525-5b44-4e28-bc9e-83815b4d2ab2" providerId="ADAL" clId="{D6DD3E7F-4332-4115-92AA-C0FB2ED53C66}" dt="2023-04-27T20:08:22.845" v="328" actId="403"/>
        <pc:sldMkLst>
          <pc:docMk/>
          <pc:sldMk cId="1564946071" sldId="4509"/>
        </pc:sldMkLst>
        <pc:spChg chg="mod">
          <ac:chgData name="Atle Sperre Hermansen" userId="c1df9525-5b44-4e28-bc9e-83815b4d2ab2" providerId="ADAL" clId="{D6DD3E7F-4332-4115-92AA-C0FB2ED53C66}" dt="2023-04-27T20:08:22.845" v="328" actId="403"/>
          <ac:spMkLst>
            <pc:docMk/>
            <pc:sldMk cId="1564946071" sldId="4509"/>
            <ac:spMk id="5" creationId="{5342DAB7-E749-4AB8-8E7C-01D35C624DB6}"/>
          </ac:spMkLst>
        </pc:spChg>
      </pc:sldChg>
      <pc:sldChg chg="modSp add mod">
        <pc:chgData name="Atle Sperre Hermansen" userId="c1df9525-5b44-4e28-bc9e-83815b4d2ab2" providerId="ADAL" clId="{D6DD3E7F-4332-4115-92AA-C0FB2ED53C66}" dt="2023-04-27T20:05:50.615" v="294" actId="20577"/>
        <pc:sldMkLst>
          <pc:docMk/>
          <pc:sldMk cId="2635861321" sldId="4511"/>
        </pc:sldMkLst>
        <pc:spChg chg="mod">
          <ac:chgData name="Atle Sperre Hermansen" userId="c1df9525-5b44-4e28-bc9e-83815b4d2ab2" providerId="ADAL" clId="{D6DD3E7F-4332-4115-92AA-C0FB2ED53C66}" dt="2023-04-27T20:05:50.615" v="294" actId="20577"/>
          <ac:spMkLst>
            <pc:docMk/>
            <pc:sldMk cId="2635861321" sldId="4511"/>
            <ac:spMk id="3" creationId="{4BC4A676-ABEE-4389-B1E7-DDE3111477E2}"/>
          </ac:spMkLst>
        </pc:spChg>
        <pc:spChg chg="mod">
          <ac:chgData name="Atle Sperre Hermansen" userId="c1df9525-5b44-4e28-bc9e-83815b4d2ab2" providerId="ADAL" clId="{D6DD3E7F-4332-4115-92AA-C0FB2ED53C66}" dt="2023-04-27T20:04:30.919" v="288" actId="14100"/>
          <ac:spMkLst>
            <pc:docMk/>
            <pc:sldMk cId="2635861321" sldId="4511"/>
            <ac:spMk id="5" creationId="{EB3350DB-80CD-4D16-97A6-6AE647B93C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7B040-7AAC-4A31-805D-A772300221D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333F-E368-4746-A020-FE91A90E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Mer informasjon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03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65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Mer informasjon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42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Mer informasjon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3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Mertid føres på samme måte som overtid i SAP-portalen. «År» er siste 52 uker.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Mertid føres på samme måte som overtid i SAP-portalen. «År» er siste 52 uker.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Ved møter, konferanser, avslutning av større arbeider, disputas, jubileer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79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Mer informasjon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95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5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1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11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Spesielt for UH-sektoren å ha mange typer tilknytningsforhold og mange avlønningsforhold.</a:t>
            </a:r>
          </a:p>
          <a:p>
            <a:r>
              <a:rPr lang="nb-NO" dirty="0"/>
              <a:t>Leder ser kostnaden for alle timene på kontrakter med </a:t>
            </a:r>
            <a:r>
              <a:rPr lang="nb-NO" i="1" dirty="0"/>
              <a:t>inntil </a:t>
            </a:r>
            <a:r>
              <a:rPr lang="nb-NO" dirty="0"/>
              <a:t>XX timer – ser maksbeløpet, men uten sosiale kostnader.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700" dirty="0">
                <a:cs typeface="Calibri"/>
              </a:rPr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7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333F-E368-4746-A020-FE91A90E00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0" y="2963895"/>
            <a:ext cx="9752410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0" y="5489579"/>
            <a:ext cx="975241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6A539A8-6E14-44E8-9081-D80FC6974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846C146-257D-47E7-B52C-AA11FF6115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A168874-69E8-42CF-AA27-55ADF47F82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0" y="2448306"/>
            <a:ext cx="9752410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168-89AC-47F1-9CAF-5ED69704886F}" type="datetime1">
              <a:rPr lang="nb-NO" smtClean="0"/>
              <a:t>25.04.2024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0" y="3492437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77878" y="3492437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9588" y="3492437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0" y="2374097"/>
            <a:ext cx="7517228" cy="664797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EE7-C144-49D7-B6B7-56853F4BFE69}" type="datetime1">
              <a:rPr lang="nb-NO" smtClean="0"/>
              <a:t>25.04.2024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849769" y="8705718"/>
            <a:ext cx="7404528" cy="2625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0" y="3492437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9588" y="3492437"/>
            <a:ext cx="357641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0" y="2374097"/>
            <a:ext cx="7517229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4BEC-DE84-4D42-9536-EC1B035F50BF}" type="datetime1">
              <a:rPr lang="nb-NO" smtClean="0"/>
              <a:t>25.04.2024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79" y="3492437"/>
            <a:ext cx="751722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41270" y="0"/>
            <a:ext cx="8461943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0" y="1709299"/>
            <a:ext cx="3643899" cy="132959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A490BB5-CC72-4380-80D1-FC4345F349C5}" type="datetime1">
              <a:rPr lang="nb-NO" smtClean="0"/>
              <a:t>25.04.2024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79" y="3492437"/>
            <a:ext cx="3643899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3003213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C365CC-6113-45E1-A386-A27AE7854BDF}" type="datetime1">
              <a:rPr lang="nb-NO" smtClean="0"/>
              <a:t>25.04.2024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28780" y="8774298"/>
            <a:ext cx="2315206" cy="27433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4F3C721D-4730-4AFC-9136-34CE205CD9CD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728779" y="972000"/>
            <a:ext cx="1004400" cy="595972"/>
          </a:xfr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3003213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28780" y="5597500"/>
            <a:ext cx="11525517" cy="2160591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94DB8E-7BC1-4023-A2BA-7F835451575E}" type="datetime1">
              <a:rPr lang="nb-NO" smtClean="0"/>
              <a:t>25.04.2024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80" y="7956996"/>
            <a:ext cx="11525517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0C5D604-D529-4A24-B7E9-49AB5A2CBE6A}"/>
              </a:ext>
            </a:extLst>
          </p:cNvPr>
          <p:cNvSpPr>
            <a:spLocks noGrp="1" noChangeAspect="1"/>
          </p:cNvSpPr>
          <p:nvPr>
            <p:ph type="body" idx="17" hasCustomPrompt="1"/>
          </p:nvPr>
        </p:nvSpPr>
        <p:spPr>
          <a:xfrm>
            <a:off x="728779" y="972000"/>
            <a:ext cx="1004400" cy="595972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id="{4C949171-7F90-405F-A731-B01915E86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780" y="8774298"/>
            <a:ext cx="2315206" cy="27433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28780" y="4517204"/>
            <a:ext cx="11525517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4845-C624-4C0E-9228-92ECE9E3DAD9}" type="datetime1">
              <a:rPr lang="nb-NO" smtClean="0"/>
              <a:t>25.04.2024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80" y="7956996"/>
            <a:ext cx="11525517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err="1"/>
              <a:t>Sitert</a:t>
            </a:r>
            <a:r>
              <a:rPr lang="en-US"/>
              <a:t> </a:t>
            </a:r>
            <a:r>
              <a:rPr lang="en-US" err="1"/>
              <a:t>Kilde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28780" y="3492437"/>
            <a:ext cx="5533327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20970" y="3492437"/>
            <a:ext cx="5533327" cy="46805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46F6-86E8-4613-B71F-20C7172822F7}" type="datetime1">
              <a:rPr lang="nb-NO" smtClean="0"/>
              <a:t>25.04.2024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8780" y="3492437"/>
            <a:ext cx="5533327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8780" y="3954102"/>
            <a:ext cx="5533327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720970" y="3492437"/>
            <a:ext cx="5533327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720970" y="3954102"/>
            <a:ext cx="5533327" cy="42189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571-62AC-4168-93E7-074D1EBC469A}" type="datetime1">
              <a:rPr lang="nb-NO" smtClean="0"/>
              <a:t>25.04.2024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41ED-1D04-400C-8F44-C1C6FD16A9FC}" type="datetime1">
              <a:rPr lang="nb-NO" smtClean="0"/>
              <a:t>25.04.2024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0" y="2963895"/>
            <a:ext cx="7403862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79" y="5489579"/>
            <a:ext cx="7403862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29D488D-1D29-46C3-A281-4EC597045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342080D-BA55-4FCE-8C31-66AC79A386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56AEFD68-1AB6-4944-8657-62F9425F3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73D6DA-9AC5-47A1-86D0-1A3A562C97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0" y="2448306"/>
            <a:ext cx="7403862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7793-68FE-4D36-8E38-A4D6F55E9574}" type="datetime1">
              <a:rPr lang="nb-NO" smtClean="0"/>
              <a:t>25.04.2024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0" y="2963895"/>
            <a:ext cx="7403862" cy="2160591"/>
          </a:xfrm>
        </p:spPr>
        <p:txBody>
          <a:bodyPr anchor="b">
            <a:normAutofit/>
          </a:bodyPr>
          <a:lstStyle>
            <a:lvl1pPr algn="l">
              <a:defRPr sz="5848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79" y="5489579"/>
            <a:ext cx="7403862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249"/>
            </a:lvl1pPr>
            <a:lvl2pPr marL="487408" indent="0" algn="ctr">
              <a:buNone/>
              <a:defRPr sz="2132"/>
            </a:lvl2pPr>
            <a:lvl3pPr marL="974818" indent="0" algn="ctr">
              <a:buNone/>
              <a:defRPr sz="1919"/>
            </a:lvl3pPr>
            <a:lvl4pPr marL="1462226" indent="0" algn="ctr">
              <a:buNone/>
              <a:defRPr sz="1706"/>
            </a:lvl4pPr>
            <a:lvl5pPr marL="1949635" indent="0" algn="ctr">
              <a:buNone/>
              <a:defRPr sz="1706"/>
            </a:lvl5pPr>
            <a:lvl6pPr marL="2437044" indent="0" algn="ctr">
              <a:buNone/>
              <a:defRPr sz="1706"/>
            </a:lvl6pPr>
            <a:lvl7pPr marL="2924452" indent="0" algn="ctr">
              <a:buNone/>
              <a:defRPr sz="1706"/>
            </a:lvl7pPr>
            <a:lvl8pPr marL="3411861" indent="0" algn="ctr">
              <a:buNone/>
              <a:defRPr sz="1706"/>
            </a:lvl8pPr>
            <a:lvl9pPr marL="3899270" indent="0" algn="ctr">
              <a:buNone/>
              <a:defRPr sz="1706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774298"/>
            <a:ext cx="17343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972123"/>
            <a:ext cx="75177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1" y="7258052"/>
            <a:ext cx="350894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349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6093" y="7258052"/>
            <a:ext cx="992201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349" b="1"/>
            </a:lvl1pPr>
          </a:lstStyle>
          <a:p>
            <a:pPr lvl="0"/>
            <a:r>
              <a:rPr lang="en-US" err="1"/>
              <a:t>dd.mm.yy</a:t>
            </a:r>
            <a:endParaRPr lang="en-US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24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6B53AF6-B139-48E4-B8B2-15266DC4DC4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0E26DE0-58F8-4CD2-9FB7-5946FC3BA369}" type="datetime1">
              <a:rPr lang="nb-NO" smtClean="0"/>
              <a:t>25.04.2024</a:t>
            </a:fld>
            <a:endParaRPr lang="nb-NO"/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1EEE1C09-86BF-4F2C-8464-4675F6B481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28780" y="7668959"/>
            <a:ext cx="3508940" cy="554469"/>
          </a:xfrm>
        </p:spPr>
        <p:txBody>
          <a:bodyPr anchor="t">
            <a:normAutofit/>
          </a:bodyPr>
          <a:lstStyle>
            <a:lvl1pPr>
              <a:defRPr sz="1349"/>
            </a:lvl1pPr>
          </a:lstStyle>
          <a:p>
            <a:r>
              <a:rPr lang="nb-NO"/>
              <a:t>NY VITEN - NY PRAKSIS</a:t>
            </a:r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34EC6E11-8AB0-4BC8-93DC-407904FA9C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32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1" y="2862295"/>
            <a:ext cx="5441555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1" y="5489579"/>
            <a:ext cx="5441555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98179" y="0"/>
            <a:ext cx="6505034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02175B82-4BDE-443A-A087-D3C130427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AA27FEC-A569-4F9B-97C2-D9F28F7B6D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4F743AE-3213-4DBA-9AFA-2D8331A38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69CC1ED9-F89A-4749-80B4-FBEB784D6D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1" y="2448306"/>
            <a:ext cx="5441555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0" y="2963895"/>
            <a:ext cx="9752410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0" y="5489579"/>
            <a:ext cx="975241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599098" y="972123"/>
            <a:ext cx="651681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24B57B71-F0A9-4DC5-BDD4-68B161B93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2D34A90-9A2E-4557-BA33-8F4EBB327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E6E62503-C773-4F01-A7FB-369ED457D2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47F3C5F6-E329-4431-B4B7-30DFC53A5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0" y="2448306"/>
            <a:ext cx="9752410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1" y="2963895"/>
            <a:ext cx="740411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1" y="5489579"/>
            <a:ext cx="740411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68583" y="-1"/>
            <a:ext cx="4534630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7" name="Plassholder for bilde 4">
            <a:extLst>
              <a:ext uri="{FF2B5EF4-FFF2-40B4-BE49-F238E27FC236}">
                <a16:creationId xmlns:a16="http://schemas.microsoft.com/office/drawing/2014/main" id="{555D9F2F-2DE6-4E59-9B40-9AD08CEE7A3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81219" y="972123"/>
            <a:ext cx="651681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047E2D8A-9521-4C2E-9992-52ABF7D6E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9652DA3-E7FB-4260-A2EC-981FB1B2CE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DA6E1E23-876D-4C45-86AA-9E40FFE4B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CC90310-43C6-4A82-9274-3D8154CB84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1" y="2448306"/>
            <a:ext cx="7404119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781" y="2862295"/>
            <a:ext cx="5441812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28780" y="5489579"/>
            <a:ext cx="5441812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98179" y="0"/>
            <a:ext cx="6505034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7" name="Plassholder for bilde 4">
            <a:extLst>
              <a:ext uri="{FF2B5EF4-FFF2-40B4-BE49-F238E27FC236}">
                <a16:creationId xmlns:a16="http://schemas.microsoft.com/office/drawing/2014/main" id="{CF733780-A5D9-4577-B364-7E02673A20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8911" y="972123"/>
            <a:ext cx="651681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5C1C50E-49C5-4E6B-ACC4-EE34C510D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A6862EB-FF26-409F-BA57-49CB4AF3A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08F115A3-219E-4874-8272-5FE8EE3D75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350" y="7258052"/>
            <a:ext cx="528056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Fornavn Etternavn, </a:t>
            </a:r>
            <a:r>
              <a:rPr lang="nb-NO" noProof="0" err="1"/>
              <a:t>dd.mm.yy</a:t>
            </a:r>
            <a:endParaRPr lang="nb-NO" noProof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E74EB5A3-D8BB-44C5-A6AD-2C86B690D4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780" y="2448306"/>
            <a:ext cx="5441812" cy="30777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0" y="4528154"/>
            <a:ext cx="11525517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5F2B-2B9B-42C7-AAE9-9CE27CA788BE}" type="datetime1">
              <a:rPr lang="nb-NO" smtClean="0"/>
              <a:t>25.04.2024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9E1B6C0-858B-400A-AC2B-F5DD0ED1BD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801D312-E366-4E1C-935D-8B8367D5E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2641-18EC-4C91-9D6B-272CBD9A1F0C}" type="datetime1">
              <a:rPr lang="nb-NO" smtClean="0"/>
              <a:t>25.04.2024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780" y="5560924"/>
            <a:ext cx="11525517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199-3A84-40F7-9015-D209F6C135CC}" type="datetime1">
              <a:rPr lang="nb-NO" smtClean="0"/>
              <a:t>25.04.2024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2F0550-2344-4751-ADA1-51C325EE2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" y="846106"/>
            <a:ext cx="1188000" cy="70491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D8358A3-A712-4F8E-9C1E-D23737C68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8774298"/>
            <a:ext cx="2494800" cy="2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8780" y="2374097"/>
            <a:ext cx="11525517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8780" y="3492437"/>
            <a:ext cx="11525517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24490" y="8705718"/>
            <a:ext cx="80975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100">
                <a:solidFill>
                  <a:schemeClr val="dk1"/>
                </a:solidFill>
              </a:defRPr>
            </a:lvl1pPr>
          </a:lstStyle>
          <a:p>
            <a:fld id="{D390A5AC-821F-49D9-BC27-445D3F490CCF}" type="datetime1">
              <a:rPr lang="nb-NO" smtClean="0"/>
              <a:t>25.04.2024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842605" y="8705718"/>
            <a:ext cx="7404528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 cap="all" baseline="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492436" y="8705718"/>
            <a:ext cx="329358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720931-AE37-4D7D-8287-2D4EE3A2A66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" y="972122"/>
            <a:ext cx="1002794" cy="59283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A5BC00E-7891-48A1-B5BA-E189038E596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8" y="8774296"/>
            <a:ext cx="2314800" cy="2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2" r:id="rId4"/>
    <p:sldLayoutId id="2147483666" r:id="rId5"/>
    <p:sldLayoutId id="2147483667" r:id="rId6"/>
    <p:sldLayoutId id="2147483651" r:id="rId7"/>
    <p:sldLayoutId id="2147483650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57" r:id="rId14"/>
    <p:sldLayoutId id="2147483671" r:id="rId15"/>
    <p:sldLayoutId id="2147483670" r:id="rId16"/>
    <p:sldLayoutId id="2147483652" r:id="rId17"/>
    <p:sldLayoutId id="2147483653" r:id="rId18"/>
    <p:sldLayoutId id="2147483654" r:id="rId19"/>
    <p:sldLayoutId id="2147483655" r:id="rId20"/>
    <p:sldLayoutId id="2147483672" r:id="rId21"/>
  </p:sldLayoutIdLst>
  <p:hf sldNum="0" hd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time-oppdragskontrak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variabelonn@oslomet.n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ariabelonn@oslomet.n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time-oppdragskontrak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variabelonn@oslomet.n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skjemaer-okonomi-innkjo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reis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hyperlink" Target="https://ansatt.oslomet.no/bestille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hyperlink" Target="https://ansatt.oslomet.no/refusjon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p.compendia.no/oslomet/lederhandbok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lonn" TargetMode="External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lon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lon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OsloMet%20akademiet%202022/ansatt.oslomet.no/retningslinjer-bevertning-representasj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nsatt.oslomet.no/fullmakte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mailto:reiseregning@oslomet.n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variabellonn@oslomet.no" TargetMode="External"/><Relationship Id="rId5" Type="http://schemas.openxmlformats.org/officeDocument/2006/relationships/hyperlink" Target="https://ansatt.oslomet.no/lonn" TargetMode="Externa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mailto:variabellonn@oslomet.n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reiseregning@oslomet.no" TargetMode="External"/><Relationship Id="rId5" Type="http://schemas.openxmlformats.org/officeDocument/2006/relationships/hyperlink" Target="mailto:lonn@oslomet.no" TargetMode="Externa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3.png"/><Relationship Id="rId3" Type="http://schemas.openxmlformats.org/officeDocument/2006/relationships/hyperlink" Target="https://ansatt.oslomet.no/bestille-reisen" TargetMode="External"/><Relationship Id="rId7" Type="http://schemas.openxmlformats.org/officeDocument/2006/relationships/image" Target="../media/image49.png"/><Relationship Id="rId12" Type="http://schemas.openxmlformats.org/officeDocument/2006/relationships/image" Target="../media/image34.svg"/><Relationship Id="rId17" Type="http://schemas.openxmlformats.org/officeDocument/2006/relationships/hyperlink" Target="https://ansatt.oslomet.no/reiser" TargetMode="External"/><Relationship Id="rId2" Type="http://schemas.openxmlformats.org/officeDocument/2006/relationships/hyperlink" Target="https://ansatt.oslomet.no/for-reisen" TargetMode="External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btb.tjenester.oslomet.no/login.php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ansatt.oslomet.no/retningslinjer-tjenestereiser" TargetMode="External"/><Relationship Id="rId15" Type="http://schemas.openxmlformats.org/officeDocument/2006/relationships/image" Target="../media/image55.png"/><Relationship Id="rId10" Type="http://schemas.openxmlformats.org/officeDocument/2006/relationships/image" Target="../media/image52.svg"/><Relationship Id="rId4" Type="http://schemas.openxmlformats.org/officeDocument/2006/relationships/hyperlink" Target="https://ansatt.oslomet.no/levere-reiseregning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p@oslomet.no" TargetMode="External"/><Relationship Id="rId2" Type="http://schemas.openxmlformats.org/officeDocument/2006/relationships/hyperlink" Target="https://ansatt.oslomet.no/sap-portalen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3.png"/><Relationship Id="rId3" Type="http://schemas.openxmlformats.org/officeDocument/2006/relationships/hyperlink" Target="https://ansatt.oslomet.no/en/booking" TargetMode="External"/><Relationship Id="rId7" Type="http://schemas.openxmlformats.org/officeDocument/2006/relationships/image" Target="../media/image49.png"/><Relationship Id="rId12" Type="http://schemas.openxmlformats.org/officeDocument/2006/relationships/image" Target="../media/image34.svg"/><Relationship Id="rId17" Type="http://schemas.openxmlformats.org/officeDocument/2006/relationships/hyperlink" Target="https://ansatt.oslomet.no/en/travel" TargetMode="External"/><Relationship Id="rId2" Type="http://schemas.openxmlformats.org/officeDocument/2006/relationships/hyperlink" Target="https://ansatt.oslomet.no/en/preparations" TargetMode="External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nsatt.oslomet.no/en/make-procurement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ansatt.oslomet.no/en/retningslinjer-tjenestereiser" TargetMode="External"/><Relationship Id="rId15" Type="http://schemas.openxmlformats.org/officeDocument/2006/relationships/image" Target="../media/image55.png"/><Relationship Id="rId10" Type="http://schemas.openxmlformats.org/officeDocument/2006/relationships/image" Target="../media/image52.svg"/><Relationship Id="rId4" Type="http://schemas.openxmlformats.org/officeDocument/2006/relationships/hyperlink" Target="https://ansatt.oslomet.no/en/travel-settlement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9E4D74-1AFA-4CD6-BD48-AAC63B4CC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224" y="2493961"/>
            <a:ext cx="7553989" cy="2842798"/>
          </a:xfrm>
        </p:spPr>
        <p:txBody>
          <a:bodyPr>
            <a:normAutofit fontScale="90000"/>
          </a:bodyPr>
          <a:lstStyle/>
          <a:p>
            <a:r>
              <a:rPr lang="nb-NO" sz="6700" dirty="0">
                <a:cs typeface="Arial"/>
              </a:rPr>
              <a:t>Lønn og lønnstjenester i OsloMet</a:t>
            </a:r>
            <a:br>
              <a:rPr lang="nb-NO" dirty="0">
                <a:cs typeface="Arial"/>
              </a:rPr>
            </a:br>
            <a:endParaRPr lang="nb-NO" sz="3973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953150-4B89-4E34-A21B-BFA12A42F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224" y="5489579"/>
            <a:ext cx="7554417" cy="923330"/>
          </a:xfrm>
        </p:spPr>
        <p:txBody>
          <a:bodyPr>
            <a:normAutofit/>
          </a:bodyPr>
          <a:lstStyle/>
          <a:p>
            <a:r>
              <a:rPr lang="nb-NO" sz="2400" dirty="0"/>
              <a:t>Innføring for ledere</a:t>
            </a:r>
          </a:p>
        </p:txBody>
      </p:sp>
      <p:pic>
        <p:nvPicPr>
          <p:cNvPr id="12" name="Bilde 12" descr="Et bilde som inneholder bygning, utendørs, klokke&#10;&#10;Beskrivelse som er generert med høy visshet">
            <a:extLst>
              <a:ext uri="{FF2B5EF4-FFF2-40B4-BE49-F238E27FC236}">
                <a16:creationId xmlns:a16="http://schemas.microsoft.com/office/drawing/2014/main" id="{1142DCAA-C025-4317-BD68-C492DF7AFB7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2794" r="12794"/>
          <a:stretch/>
        </p:blipFill>
        <p:spPr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6D70D86-EE74-461A-B07B-3872492B39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7448" y="7258053"/>
            <a:ext cx="1521967" cy="457200"/>
          </a:xfrm>
        </p:spPr>
        <p:txBody>
          <a:bodyPr>
            <a:noAutofit/>
          </a:bodyPr>
          <a:lstStyle/>
          <a:p>
            <a:r>
              <a:rPr lang="nb-NO" sz="1800" dirty="0"/>
              <a:t>April 2024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378AB43-52B0-4703-A497-A4EC38FF8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350" y="7258052"/>
            <a:ext cx="4534630" cy="563334"/>
          </a:xfrm>
        </p:spPr>
        <p:txBody>
          <a:bodyPr>
            <a:normAutofit/>
          </a:bodyPr>
          <a:lstStyle/>
          <a:p>
            <a:r>
              <a:rPr lang="nb-NO" sz="1800" dirty="0"/>
              <a:t>Seksjon for lønn, Avdeling økonomi, OI</a:t>
            </a:r>
          </a:p>
        </p:txBody>
      </p:sp>
      <p:pic>
        <p:nvPicPr>
          <p:cNvPr id="11" name="Grafikk 10" descr="Nettbank med heldekkende fyll">
            <a:extLst>
              <a:ext uri="{FF2B5EF4-FFF2-40B4-BE49-F238E27FC236}">
                <a16:creationId xmlns:a16="http://schemas.microsoft.com/office/drawing/2014/main" id="{4276CF00-7D3D-4EC6-AA42-AAF12219A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41840">
            <a:off x="6526238" y="800485"/>
            <a:ext cx="914400" cy="914400"/>
          </a:xfrm>
          <a:prstGeom prst="rect">
            <a:avLst/>
          </a:prstGeom>
        </p:spPr>
      </p:pic>
      <p:pic>
        <p:nvPicPr>
          <p:cNvPr id="13" name="Grafikk 12" descr="Pengekonvolutt med heldekkende fyll">
            <a:extLst>
              <a:ext uri="{FF2B5EF4-FFF2-40B4-BE49-F238E27FC236}">
                <a16:creationId xmlns:a16="http://schemas.microsoft.com/office/drawing/2014/main" id="{3B54748E-F0CC-409B-954A-C27F96F68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98680">
            <a:off x="5315238" y="1355583"/>
            <a:ext cx="1395102" cy="1395102"/>
          </a:xfrm>
          <a:prstGeom prst="rect">
            <a:avLst/>
          </a:prstGeom>
        </p:spPr>
      </p:pic>
      <p:pic>
        <p:nvPicPr>
          <p:cNvPr id="14" name="Grafikk 13" descr="Lommebok med heldekkende fyll">
            <a:extLst>
              <a:ext uri="{FF2B5EF4-FFF2-40B4-BE49-F238E27FC236}">
                <a16:creationId xmlns:a16="http://schemas.microsoft.com/office/drawing/2014/main" id="{C2411AB3-76CA-4F35-9BEE-07DB7907B4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5015" y="20367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6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3" y="1792659"/>
            <a:ext cx="12088807" cy="62149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Timelønn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Kontrakter til timelønnede (timelærere, studentassistenter, intern sensor m.m.) bestilles i SAP-portalen, </a:t>
            </a:r>
            <a:r>
              <a:rPr lang="nb-NO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menypunktet «Bestill kontrakt».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Timelønnede får epost med lenke til signering av kontrakten.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Det er nødvendig med </a:t>
            </a:r>
            <a:r>
              <a:rPr lang="nb-NO" sz="2200" b="1" dirty="0">
                <a:ea typeface="Calibri" panose="020F0502020204030204" pitchFamily="34" charset="0"/>
                <a:cs typeface="Calibri" panose="020F0502020204030204" pitchFamily="34" charset="0"/>
              </a:rPr>
              <a:t>tilstrekkelig informasjon 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i kontraktene. Arbeidsoppgave, kontering, utdanningsnivå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+mn-lt"/>
                <a:cs typeface="Calibri" panose="020F0502020204030204" pitchFamily="34" charset="0"/>
                <a:hlinkClick r:id="rId3"/>
              </a:rPr>
              <a:t>ansatt.oslomet.no/time-oppdragskontrakt</a:t>
            </a:r>
            <a:endParaRPr lang="nb-NO" sz="2200" dirty="0">
              <a:ea typeface="+mn-lt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Timelønnede lønnes etter avtalt lønn. Dersom det ikke oppgis noe, fastsettes lønnen etter standardsatser som følger utdanningsnivå/realkompetanse.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Studentassistenter har faste regler for avlønning.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Spørsmål om kontrakter, signering, timelister og utbetalinger til 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variabelonn@oslomet.no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5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3" y="1792659"/>
            <a:ext cx="12088807" cy="59950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Variabel lønn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ea typeface="Calibri" panose="020F0502020204030204" pitchFamily="34" charset="0"/>
                <a:cs typeface="Times New Roman" panose="02020603050405020304" pitchFamily="18" charset="0"/>
              </a:rPr>
              <a:t>Timelønnede og oppdragstakere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ea typeface="Calibri" panose="020F0502020204030204" pitchFamily="34" charset="0"/>
                <a:cs typeface="Times New Roman" panose="02020603050405020304" pitchFamily="18" charset="0"/>
              </a:rPr>
              <a:t>Personer </a:t>
            </a:r>
            <a:r>
              <a:rPr lang="nb-NO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 utfører spesifikke oppgaver i </a:t>
            </a:r>
            <a:r>
              <a:rPr lang="nb-NO" sz="2600" dirty="0">
                <a:ea typeface="Calibri" panose="020F0502020204030204" pitchFamily="34" charset="0"/>
                <a:cs typeface="Times New Roman" panose="02020603050405020304" pitchFamily="18" charset="0"/>
              </a:rPr>
              <a:t>en begrenset periode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ea typeface="Calibri" panose="020F0502020204030204" pitchFamily="34" charset="0"/>
                <a:cs typeface="Times New Roman" panose="02020603050405020304" pitchFamily="18" charset="0"/>
              </a:rPr>
              <a:t>Kontraktene bestilles i SAP-portalen, «Bestill kontrakt»</a:t>
            </a:r>
            <a:endParaRPr lang="nb-NO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ea typeface="Calibri" panose="020F0502020204030204" pitchFamily="34" charset="0"/>
                <a:cs typeface="Times New Roman" panose="02020603050405020304" pitchFamily="18" charset="0"/>
              </a:rPr>
              <a:t>Det varierer hvem som bestiller, og leder med BDM godkjenner. Ser maksbeløpet uten sosiale kostnader (feriepenger, pensjon, AGA).</a:t>
            </a:r>
            <a:endParaRPr lang="nb-NO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ea typeface="Calibri" panose="020F0502020204030204" pitchFamily="34" charset="0"/>
                <a:cs typeface="Calibri" panose="020F0502020204030204" pitchFamily="34" charset="0"/>
              </a:rPr>
              <a:t>Spørsmål om kontrakter, signering, timelister og utbetalinger til </a:t>
            </a:r>
            <a:r>
              <a:rPr lang="nb-NO" sz="2600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variabelonn@oslomet.no</a:t>
            </a:r>
            <a:r>
              <a:rPr lang="nb-NO" sz="26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91D25C7-DCE1-A404-9794-3B5090A5F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606" y="277090"/>
            <a:ext cx="5843559" cy="337445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4F092E5-A752-4059-4E59-1674BF03F9B9}"/>
              </a:ext>
            </a:extLst>
          </p:cNvPr>
          <p:cNvSpPr/>
          <p:nvPr/>
        </p:nvSpPr>
        <p:spPr>
          <a:xfrm>
            <a:off x="6585746" y="7172936"/>
            <a:ext cx="6255520" cy="2130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EAA7151-F434-EA77-BBF4-2D4C91611B64}"/>
              </a:ext>
            </a:extLst>
          </p:cNvPr>
          <p:cNvSpPr txBox="1"/>
          <p:nvPr/>
        </p:nvSpPr>
        <p:spPr>
          <a:xfrm>
            <a:off x="6821476" y="7404026"/>
            <a:ext cx="5914232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Bestille kontrakter i SAP (kan)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kontrakter i SAP (må)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729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91028B7-ADE2-4128-9AE6-E3249673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79" y="2017344"/>
            <a:ext cx="8336300" cy="1057694"/>
          </a:xfrm>
        </p:spPr>
        <p:txBody>
          <a:bodyPr>
            <a:normAutofit/>
          </a:bodyPr>
          <a:lstStyle/>
          <a:p>
            <a:r>
              <a:rPr lang="nb-NO" sz="4000" dirty="0"/>
              <a:t>Lønnsfastsettelse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86B8337-0F93-42A7-B5F6-28D04D31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342DAB7-E749-4AB8-8E7C-01D35C624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79" y="3492437"/>
            <a:ext cx="8605721" cy="4403108"/>
          </a:xfrm>
        </p:spPr>
        <p:txBody>
          <a:bodyPr>
            <a:normAutofit/>
          </a:bodyPr>
          <a:lstStyle/>
          <a:p>
            <a:r>
              <a:rPr lang="nb-NO" sz="2600" dirty="0"/>
              <a:t>Statlig lønn er regulert av Statens personalhåndbok.</a:t>
            </a:r>
          </a:p>
          <a:p>
            <a:r>
              <a:rPr lang="nb-NO" sz="2600" dirty="0"/>
              <a:t>Månedslønn følger Hovedtariffavtalene og stillingskode. </a:t>
            </a:r>
          </a:p>
          <a:p>
            <a:r>
              <a:rPr lang="nb-NO" sz="2600" dirty="0"/>
              <a:t>Hovedsammenslutning for fagforening (Akademikerne eller LO/YS) avgjør om man har lønnstrinn eller beløp, og regler for lokale/sentrale forhandlinger. </a:t>
            </a:r>
          </a:p>
          <a:p>
            <a:r>
              <a:rPr lang="nb-NO" sz="2600" dirty="0"/>
              <a:t>HR behandler lønnskrav og representerer arbeidsgiver i lønnsforhandlinger. Lønnskrav sendes via leder eller fagforening. </a:t>
            </a:r>
          </a:p>
        </p:txBody>
      </p:sp>
      <p:pic>
        <p:nvPicPr>
          <p:cNvPr id="8" name="Grafikk 7" descr="Kvinne med ponytail hår">
            <a:extLst>
              <a:ext uri="{FF2B5EF4-FFF2-40B4-BE49-F238E27FC236}">
                <a16:creationId xmlns:a16="http://schemas.microsoft.com/office/drawing/2014/main" id="{437FF260-FC8C-4338-9389-665A0724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622292" y="2208751"/>
            <a:ext cx="2910913" cy="55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6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671515" y="1970750"/>
            <a:ext cx="12088807" cy="57737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Lønnshonorar til oppdragstakere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Kontrakter til oppdragstakere (gjesteforelesere, veiledere, sensor, råd- og utvalgsmedlemmer m.m.) bestilles i SAP-portalen, </a:t>
            </a:r>
            <a:r>
              <a:rPr lang="nb-NO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menypunktet «Bestill kontrakt».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Honorarmottagere får epost med lenke til signering av kontrakten.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Det er nødvendig med </a:t>
            </a:r>
            <a:r>
              <a:rPr lang="nb-NO" sz="2200" b="1" dirty="0">
                <a:ea typeface="Calibri" panose="020F0502020204030204" pitchFamily="34" charset="0"/>
                <a:cs typeface="Calibri" panose="020F0502020204030204" pitchFamily="34" charset="0"/>
              </a:rPr>
              <a:t>tilstrekkelig informasjon 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i kontraktene. Arbeidsoppgave, kontering, utdanningsnivå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+mn-lt"/>
                <a:cs typeface="Calibri" panose="020F0502020204030204" pitchFamily="34" charset="0"/>
                <a:hlinkClick r:id="rId3"/>
              </a:rPr>
              <a:t>ansatt.oslomet.no/time-oppdragskontrakt</a:t>
            </a:r>
            <a:endParaRPr lang="nb-NO" sz="2200" dirty="0">
              <a:ea typeface="+mn-lt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Honorarmottagere lønnes etter avtalt honorar. Dersom det ikke oppgis noe, fastsettes lønnen etter standardsatser som følger utdanningsnivå/realkompetanse.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Spørsmål om kontrakter, signering, timelister og utbetalinger til 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variabelonn@oslomet.no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4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612781" y="1921247"/>
            <a:ext cx="11960219" cy="55313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Næringshonorar til selvstendig næringsdrivende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Selvstendige næringsdrivende og enkeltpersonforetak bruker manuelt skjema for avtalen, og sender faktura. Behandles ikke i SAP.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Bare få tilfeller er tillatt; rutiner og vurderingsskjema:</a:t>
            </a:r>
          </a:p>
          <a:p>
            <a:pPr marL="993221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hlinkClick r:id="rId3"/>
              </a:rPr>
              <a:t>https://ansatt.oslomet.no/skjemaer-okonomi-innkjop</a:t>
            </a:r>
            <a:endParaRPr lang="nb-NO" sz="2400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 panose="020F0502020204030204" pitchFamily="34" charset="0"/>
              </a:rPr>
              <a:t>OsloMet har undervisning som kjernevirksomhet og utbetaler ikke næringsinntekt til sensorer og forelesere, alltid lønn.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 panose="020F0502020204030204" pitchFamily="34" charset="0"/>
              </a:rPr>
              <a:t>Spørsmål om utbetaling av næringsinntekt/betaling med faktura rettes til fakultetets økonomiavdeling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7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4" y="1678360"/>
            <a:ext cx="11841156" cy="51553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Reiser og reiseregninger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2060"/>
                </a:solidFill>
                <a:ea typeface="Calibri" panose="020F0502020204030204" pitchFamily="34" charset="0"/>
                <a:cs typeface="Arial"/>
                <a:hlinkClick r:id="rId3"/>
              </a:rPr>
              <a:t>ansatt.oslomet.no/reiser</a:t>
            </a:r>
            <a:endParaRPr lang="nb-NO" sz="2400" dirty="0">
              <a:solidFill>
                <a:srgbClr val="002060"/>
              </a:solidFill>
              <a:ea typeface="Calibri" panose="020F0502020204030204" pitchFamily="34" charset="0"/>
              <a:cs typeface="Arial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Reiser og refusjoner skal være forhåndsgodkjente av leder, og nødvendige for å utføre tjenesten. Ikke private kostnader!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S</a:t>
            </a:r>
            <a:r>
              <a:rPr lang="nb-NO" sz="2400" dirty="0">
                <a:ea typeface="+mn-lt"/>
                <a:cs typeface="Calibri" panose="020F0502020204030204" pitchFamily="34" charset="0"/>
              </a:rPr>
              <a:t>kattefri refusjon for utgifter man har pådratt seg i utførelse av arbeid (skattebetalingsforskriften § 5-6-11) </a:t>
            </a:r>
            <a:endParaRPr lang="nb-NO" sz="2400" dirty="0">
              <a:ea typeface="+mn-lt"/>
              <a:cs typeface="Calibri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Reiser skal bestilles hos vårt reisebyrå Berg-Hansen.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Leder får reisesøknader og reiseregninger i </a:t>
            </a:r>
            <a:r>
              <a:rPr lang="nb-NO" sz="2400" dirty="0">
                <a:cs typeface="Calibri"/>
              </a:rPr>
              <a:t>SAP-portalen til godkjenning.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Grønn reisepolicy: reduser antall reiser – leder må vurdere nødvendigheten av reiser</a:t>
            </a:r>
          </a:p>
        </p:txBody>
      </p:sp>
      <p:pic>
        <p:nvPicPr>
          <p:cNvPr id="6" name="Grafikk 5" descr="Reise kontur">
            <a:extLst>
              <a:ext uri="{FF2B5EF4-FFF2-40B4-BE49-F238E27FC236}">
                <a16:creationId xmlns:a16="http://schemas.microsoft.com/office/drawing/2014/main" id="{E8B3AB76-5D51-44E9-B4C7-BF2A58198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03823">
            <a:off x="9204154" y="691124"/>
            <a:ext cx="2431671" cy="243167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8D77C59-3974-02B1-F55C-777967F6BAC1}"/>
              </a:ext>
            </a:extLst>
          </p:cNvPr>
          <p:cNvSpPr/>
          <p:nvPr/>
        </p:nvSpPr>
        <p:spPr>
          <a:xfrm>
            <a:off x="6618311" y="7042244"/>
            <a:ext cx="6255520" cy="226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7654D7F-274E-6D68-7B5E-751D3FD41ED0}"/>
              </a:ext>
            </a:extLst>
          </p:cNvPr>
          <p:cNvSpPr txBox="1"/>
          <p:nvPr/>
        </p:nvSpPr>
        <p:spPr>
          <a:xfrm>
            <a:off x="6837759" y="7259009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Vurdere om reisen skal dekkes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reisesøknader i SAP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reiseregninger i SAP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696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4" y="1678360"/>
            <a:ext cx="11841156" cy="51553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Reiseregninger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Reiser som ikke er godkjent på forhånd, blir i utgangspunktet ikke dekket av universitetet.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Ansatte som ikke benytter vårt reisebyrå kan ikke påregne å få reisen dekket av arbeidsgiver.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Reiseregninger kan lages som en fortsettelse av reisesøknaden i SAP.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Alle bilag og kvitteringer må vedlegges.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Formålet med reisen og arrangementet skal oppgis og spesifiseres – det er ikke tilstrekkelig med stikkord som «møte», «servering», «kurs» osv.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Reiseregninger skal sendes så snart reisen er foretatt, og senest innen en måned.</a:t>
            </a:r>
          </a:p>
        </p:txBody>
      </p:sp>
      <p:pic>
        <p:nvPicPr>
          <p:cNvPr id="6" name="Grafikk 5" descr="Reise kontur">
            <a:extLst>
              <a:ext uri="{FF2B5EF4-FFF2-40B4-BE49-F238E27FC236}">
                <a16:creationId xmlns:a16="http://schemas.microsoft.com/office/drawing/2014/main" id="{E8B3AB76-5D51-44E9-B4C7-BF2A58198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03823">
            <a:off x="9555605" y="462524"/>
            <a:ext cx="2431671" cy="24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31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4" y="1678360"/>
            <a:ext cx="12107856" cy="45879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Reiseregninger</a:t>
            </a: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dirty="0">
              <a:ea typeface="Calibri" panose="020F0502020204030204" pitchFamily="34" charset="0"/>
              <a:cs typeface="Calibri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Riktig kostnadssted og arbeidsordre settes på reiseregninger hvis de skal belastes et prosjekt e.l.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SPH 9.2, 9.3 Særavtalene om dekning av reiser, gir satser og regelverk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Utenlandsstipend for doktorgradsstipendiater og andre ansatte trenger ikke forhåndsgodkjenning i SAP, og det leveres ikke reiseregning i SAP. Det er egne skjemaer for oppgjør av disse reisene/utenlandsoppholdene. Dette følges opp av økonomiseksjonen. Reiseforskudd til utenlandsstipend er vanlig.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/>
              </a:rPr>
              <a:t>Arbeidsgiver er pålagt å kontrollere alle reiser og refusjoner. </a:t>
            </a:r>
          </a:p>
        </p:txBody>
      </p:sp>
      <p:pic>
        <p:nvPicPr>
          <p:cNvPr id="3" name="Grafikk 2" descr="Reise kontur">
            <a:extLst>
              <a:ext uri="{FF2B5EF4-FFF2-40B4-BE49-F238E27FC236}">
                <a16:creationId xmlns:a16="http://schemas.microsoft.com/office/drawing/2014/main" id="{4BD3F4F7-67CB-4891-9FA3-3264332AC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14881">
            <a:off x="9592571" y="6259229"/>
            <a:ext cx="2893768" cy="28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6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4" y="1716460"/>
            <a:ext cx="12107856" cy="62497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Utgiftsrefusjoner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Ansatte i</a:t>
            </a:r>
            <a:r>
              <a:rPr lang="nb-NO" sz="2400" dirty="0">
                <a:ea typeface="Calibri" panose="020F0502020204030204" pitchFamily="34" charset="0"/>
                <a:cs typeface="Arial"/>
              </a:rPr>
              <a:t> OsloMet skal bruke </a:t>
            </a:r>
            <a:r>
              <a:rPr lang="nb-NO" sz="2400" b="1" dirty="0">
                <a:ea typeface="Calibri" panose="020F0502020204030204" pitchFamily="34" charset="0"/>
                <a:cs typeface="Arial"/>
              </a:rPr>
              <a:t>"Min bestilling" </a:t>
            </a:r>
            <a:r>
              <a:rPr lang="nb-NO" sz="2400" dirty="0">
                <a:ea typeface="Calibri" panose="020F0502020204030204" pitchFamily="34" charset="0"/>
                <a:cs typeface="Arial"/>
              </a:rPr>
              <a:t>til å melde inn behov om varer og tjenester. </a:t>
            </a:r>
            <a:r>
              <a:rPr lang="nb-NO" sz="2400" u="sng" dirty="0">
                <a:ea typeface="Calibri" panose="020F0502020204030204" pitchFamily="34" charset="0"/>
                <a:cs typeface="Arial"/>
                <a:hlinkClick r:id="rId3"/>
              </a:rPr>
              <a:t>ansatt.oslomet.no/bestille</a:t>
            </a:r>
            <a:r>
              <a:rPr lang="nb-NO" sz="2400" dirty="0">
                <a:ea typeface="Calibri" panose="020F0502020204030204" pitchFamily="34" charset="0"/>
                <a:cs typeface="Arial"/>
              </a:rPr>
              <a:t>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Arial"/>
              </a:rPr>
              <a:t>Lokal innkjøper kjøper inn varen/tjenesten. </a:t>
            </a:r>
            <a:endParaRPr lang="nb-NO" sz="2400" u="sng" dirty="0">
              <a:ea typeface="Calibri" panose="020F0502020204030204" pitchFamily="34" charset="0"/>
              <a:cs typeface="Arial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dirty="0">
              <a:cs typeface="Calibri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/>
              </a:rPr>
              <a:t>Det kan noen ganger være behov for å bestille selv, f.eks. arbeidsbriller.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b="1" dirty="0">
                <a:cs typeface="Calibri"/>
              </a:rPr>
              <a:t>R</a:t>
            </a:r>
            <a:r>
              <a:rPr lang="nb-NO" sz="2400" b="1" dirty="0">
                <a:ea typeface="Calibri" panose="020F0502020204030204" pitchFamily="34" charset="0"/>
                <a:cs typeface="Arial"/>
              </a:rPr>
              <a:t>ammeavtaler </a:t>
            </a:r>
            <a:r>
              <a:rPr lang="nb-NO" sz="2400" dirty="0">
                <a:ea typeface="Calibri" panose="020F0502020204030204" pitchFamily="34" charset="0"/>
                <a:cs typeface="Arial"/>
              </a:rPr>
              <a:t>skal da benyttes for kjøp av varer og tjenester.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Arial"/>
              </a:rPr>
              <a:t>Refusjonskravet sendes i SAP-portalen, vedlagt alle kvitteringer.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Arial"/>
              </a:rPr>
              <a:t>Leder godkjenner utgiftsrefusjonen i SAP-portalen.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ansatt.oslomet.no/refusjoner</a:t>
            </a:r>
            <a:endParaRPr lang="nb-NO" sz="2400" dirty="0">
              <a:cs typeface="Calibri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dirty="0">
              <a:ea typeface="Calibri" panose="020F0502020204030204" pitchFamily="34" charset="0"/>
              <a:cs typeface="Arial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k 3" descr="En kalkulator">
            <a:extLst>
              <a:ext uri="{FF2B5EF4-FFF2-40B4-BE49-F238E27FC236}">
                <a16:creationId xmlns:a16="http://schemas.microsoft.com/office/drawing/2014/main" id="{BE49A361-D6F5-42B4-8B44-EF247C43C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82249">
            <a:off x="8372148" y="5741219"/>
            <a:ext cx="3727630" cy="3727630"/>
          </a:xfrm>
          <a:prstGeom prst="rect">
            <a:avLst/>
          </a:prstGeom>
        </p:spPr>
      </p:pic>
      <p:pic>
        <p:nvPicPr>
          <p:cNvPr id="6" name="Grafikk 5" descr="Overføring1 kontur">
            <a:extLst>
              <a:ext uri="{FF2B5EF4-FFF2-40B4-BE49-F238E27FC236}">
                <a16:creationId xmlns:a16="http://schemas.microsoft.com/office/drawing/2014/main" id="{B8F842DF-4FCC-4912-B35B-A603C4DA6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14016">
            <a:off x="7805224" y="7589611"/>
            <a:ext cx="1244997" cy="124499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E84D12C-539C-F586-367B-5EE6EBCE25D5}"/>
              </a:ext>
            </a:extLst>
          </p:cNvPr>
          <p:cNvSpPr/>
          <p:nvPr/>
        </p:nvSpPr>
        <p:spPr>
          <a:xfrm>
            <a:off x="6501606" y="137634"/>
            <a:ext cx="6255520" cy="227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4B1EBB5-79C4-8D6B-EE64-5A1F39AAD4DC}"/>
              </a:ext>
            </a:extLst>
          </p:cNvPr>
          <p:cNvSpPr txBox="1"/>
          <p:nvPr/>
        </p:nvSpPr>
        <p:spPr>
          <a:xfrm>
            <a:off x="6734968" y="354399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Avtale dekning av utgift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refusjon i SAP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Vurdere konsekvenser ved avvik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18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41344" y="1716460"/>
            <a:ext cx="12107856" cy="48545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/>
              </a:rPr>
              <a:t>Utgiftsrefusjoner, godkjenning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/>
              </a:rPr>
              <a:t>All disponering av midler skal følge OsloMets innkjøpspolicy, -rutiner og leverandøravtaler/rammeavtaler.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/>
              </a:rPr>
              <a:t>Også driftskostnader til doktorgradsprosjekter, særskilte disposisjoner/ tildelinger til vitenskapelige, osv.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/>
              </a:rPr>
              <a:t>Godkjenner 1 er i Seksjon for lønn, Godkjenner 2 er leder med BDM.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/>
              </a:rPr>
              <a:t>Leder med budsjettdisponeringsmyndighet </a:t>
            </a:r>
            <a:r>
              <a:rPr lang="nb-NO" sz="2200" dirty="0">
                <a:ea typeface="Calibri" panose="020F0502020204030204" pitchFamily="34" charset="0"/>
                <a:cs typeface="Arial"/>
              </a:rPr>
              <a:t>har ansvar for å påse at deres ansatte følger regelverket. Avklar på forhånd.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Arial"/>
              </a:rPr>
              <a:t>Godkjenner 1 påpeker brudd på regelverk, og leder vedtar konsekvensene.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k 3" descr="En kalkulator">
            <a:extLst>
              <a:ext uri="{FF2B5EF4-FFF2-40B4-BE49-F238E27FC236}">
                <a16:creationId xmlns:a16="http://schemas.microsoft.com/office/drawing/2014/main" id="{BE49A361-D6F5-42B4-8B44-EF247C43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2122">
            <a:off x="4077328" y="5423065"/>
            <a:ext cx="4572000" cy="4572000"/>
          </a:xfrm>
          <a:prstGeom prst="rect">
            <a:avLst/>
          </a:prstGeom>
        </p:spPr>
      </p:pic>
      <p:pic>
        <p:nvPicPr>
          <p:cNvPr id="6" name="Grafikk 5" descr="Overføring1 kontur">
            <a:extLst>
              <a:ext uri="{FF2B5EF4-FFF2-40B4-BE49-F238E27FC236}">
                <a16:creationId xmlns:a16="http://schemas.microsoft.com/office/drawing/2014/main" id="{B8F842DF-4FCC-4912-B35B-A603C4DA6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1161" y="6790556"/>
            <a:ext cx="1244997" cy="12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0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ssholder for bilde 18" descr="Et bilde som inneholder bygning, utendørs, murstein, tak&#10;&#10;Automatisk generert beskrivelse">
            <a:extLst>
              <a:ext uri="{FF2B5EF4-FFF2-40B4-BE49-F238E27FC236}">
                <a16:creationId xmlns:a16="http://schemas.microsoft.com/office/drawing/2014/main" id="{DED71AFF-A345-1027-AC0E-34C20B0093F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r="34501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29ACACA-F5CB-236F-93FB-10AA3D96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Lønn for ledere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D70A3D-3112-201A-AE94-68CF6CA6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3F373B-EFD7-7135-4C11-19DED02009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Generelt lite involvert i månedslønn</a:t>
            </a:r>
          </a:p>
          <a:p>
            <a:r>
              <a:rPr lang="nb-NO" dirty="0"/>
              <a:t>Mer involvert i variabel lønn</a:t>
            </a:r>
          </a:p>
          <a:p>
            <a:r>
              <a:rPr lang="nb-NO" dirty="0"/>
              <a:t>Mest involvert i utbetalinger til ansatte – reiseregninger, utgiftsrefusjoner, overtid</a:t>
            </a:r>
          </a:p>
          <a:p>
            <a:r>
              <a:rPr lang="nb-NO" dirty="0"/>
              <a:t>Anbefaling: lederhåndboka </a:t>
            </a:r>
          </a:p>
          <a:p>
            <a:pPr lvl="1"/>
            <a:r>
              <a:rPr lang="nb-NO" dirty="0">
                <a:hlinkClick r:id="rId3"/>
              </a:rPr>
              <a:t>OsloMet - storbyuniversitetet :: Lederhåndbok (compendia.no)</a:t>
            </a: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744B19D-8A02-4137-F1A4-2C69AF5CC169}"/>
              </a:ext>
            </a:extLst>
          </p:cNvPr>
          <p:cNvSpPr/>
          <p:nvPr/>
        </p:nvSpPr>
        <p:spPr>
          <a:xfrm>
            <a:off x="7343775" y="6713119"/>
            <a:ext cx="5530733" cy="281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508C8D2-ED87-9D35-680E-46B22743A55C}"/>
              </a:ext>
            </a:extLst>
          </p:cNvPr>
          <p:cNvSpPr txBox="1"/>
          <p:nvPr/>
        </p:nvSpPr>
        <p:spPr>
          <a:xfrm>
            <a:off x="7683198" y="6898016"/>
            <a:ext cx="5320015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Meddele datoer for ansettelser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kontrakter i SAP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utbetalinger i SAP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 opp stedfortreder i SAP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740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BC4A676-ABEE-4389-B1E7-DDE31114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1923648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 dirty="0">
                <a:cs typeface="Calibri" panose="020F0502020204030204" pitchFamily="34" charset="0"/>
              </a:rPr>
              <a:t>Vurdering av skatt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38CF90-374A-4CA4-92C0-ECD3B0B9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3350DB-80CD-4D16-97A6-6AE647B93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0" y="2827867"/>
            <a:ext cx="7303112" cy="5379018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Etter skatteloven § 5-1 er </a:t>
            </a:r>
            <a:r>
              <a:rPr lang="nb-NO" sz="2600" i="1" dirty="0">
                <a:latin typeface="+mj-lt"/>
                <a:cs typeface="Calibri" panose="020F0502020204030204" pitchFamily="34" charset="0"/>
              </a:rPr>
              <a:t>alle fordeler vunnet ved arbeid</a:t>
            </a:r>
            <a:r>
              <a:rPr lang="nb-NO" sz="2600" dirty="0">
                <a:latin typeface="+mj-lt"/>
                <a:cs typeface="Calibri" panose="020F0502020204030204" pitchFamily="34" charset="0"/>
              </a:rPr>
              <a:t> skattepliktige</a:t>
            </a:r>
          </a:p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Det finnes unntak: </a:t>
            </a:r>
          </a:p>
          <a:p>
            <a:pPr marL="649554" lvl="1" indent="-324485"/>
            <a:r>
              <a:rPr lang="nb-NO" sz="2400" dirty="0">
                <a:latin typeface="+mj-lt"/>
                <a:cs typeface="Calibri" panose="020F0502020204030204" pitchFamily="34" charset="0"/>
              </a:rPr>
              <a:t>utlegg til nødvendige utgifter, enkel bevertning, overtidsmat, betalt husleie for pendler, arbeidsklær, reiserefusjoner, gaver ved spesiell anledning osv.</a:t>
            </a:r>
          </a:p>
          <a:p>
            <a:pPr marL="324485" indent="-324485"/>
            <a:endParaRPr lang="nb-NO" sz="2600" dirty="0">
              <a:latin typeface="+mj-lt"/>
              <a:cs typeface="Calibri" panose="020F0502020204030204" pitchFamily="34" charset="0"/>
            </a:endParaRPr>
          </a:p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Alle utbetalinger og naturalytelser må vurderes skattemessig - dette vurderes av Seksjon for lønn</a:t>
            </a:r>
          </a:p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Arbeidsgiver / leder kan ikke avtale fravær av trekk.</a:t>
            </a:r>
          </a:p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Dokumentasjonsplikten ikke oppfylt: skattetrekk</a:t>
            </a:r>
          </a:p>
          <a:p>
            <a:pPr marL="324485" indent="-324485"/>
            <a:r>
              <a:rPr lang="nb-NO" sz="2600" dirty="0">
                <a:latin typeface="+mj-lt"/>
                <a:cs typeface="Calibri" panose="020F0502020204030204" pitchFamily="34" charset="0"/>
              </a:rPr>
              <a:t>Godtgjørelser er oppgavepliktige og veldig ofte skattepliktige</a:t>
            </a:r>
          </a:p>
          <a:p>
            <a:pPr marL="324485" indent="-324485"/>
            <a:r>
              <a:rPr lang="nb-NO" sz="2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hlinkClick r:id="rId3"/>
              </a:rPr>
              <a:t>ansatt.oslomet.no/lonn</a:t>
            </a:r>
            <a:r>
              <a:rPr lang="nb-NO" sz="2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Grafikk 12" descr="Mann med Beard">
            <a:extLst>
              <a:ext uri="{FF2B5EF4-FFF2-40B4-BE49-F238E27FC236}">
                <a16:creationId xmlns:a16="http://schemas.microsoft.com/office/drawing/2014/main" id="{F029B53C-64BD-4D4B-9F39-D4695346B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670316" y="5035663"/>
            <a:ext cx="1625601" cy="4849208"/>
          </a:xfrm>
          <a:prstGeom prst="rect">
            <a:avLst/>
          </a:prstGeom>
        </p:spPr>
      </p:pic>
      <p:sp>
        <p:nvSpPr>
          <p:cNvPr id="12" name="Snakkeboble: rektangel med avrundede hjørner 11">
            <a:extLst>
              <a:ext uri="{FF2B5EF4-FFF2-40B4-BE49-F238E27FC236}">
                <a16:creationId xmlns:a16="http://schemas.microsoft.com/office/drawing/2014/main" id="{2FC536E9-76FB-4EAA-A297-3AC7B7DBD8A7}"/>
              </a:ext>
            </a:extLst>
          </p:cNvPr>
          <p:cNvSpPr/>
          <p:nvPr/>
        </p:nvSpPr>
        <p:spPr>
          <a:xfrm>
            <a:off x="8750505" y="3860774"/>
            <a:ext cx="1823058" cy="1017304"/>
          </a:xfrm>
          <a:prstGeom prst="wedgeRoundRectCallout">
            <a:avLst>
              <a:gd name="adj1" fmla="val -7569"/>
              <a:gd name="adj2" fmla="val 1118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Må jeg skatte </a:t>
            </a: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av min kaffe latte? </a:t>
            </a:r>
          </a:p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  <p:pic>
        <p:nvPicPr>
          <p:cNvPr id="18" name="Grafikk 17" descr="Mann som holder kopp">
            <a:extLst>
              <a:ext uri="{FF2B5EF4-FFF2-40B4-BE49-F238E27FC236}">
                <a16:creationId xmlns:a16="http://schemas.microsoft.com/office/drawing/2014/main" id="{7F5B4F38-6FCD-4F49-ABE2-4B7851537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50505" y="5605102"/>
            <a:ext cx="1823058" cy="4120112"/>
          </a:xfrm>
          <a:prstGeom prst="rect">
            <a:avLst/>
          </a:prstGeom>
        </p:spPr>
      </p:pic>
      <p:sp>
        <p:nvSpPr>
          <p:cNvPr id="19" name="Snakkeboble: rektangel med avrundede hjørner 18">
            <a:extLst>
              <a:ext uri="{FF2B5EF4-FFF2-40B4-BE49-F238E27FC236}">
                <a16:creationId xmlns:a16="http://schemas.microsoft.com/office/drawing/2014/main" id="{8C62D5C5-1E43-488D-8B17-DFA298289742}"/>
              </a:ext>
            </a:extLst>
          </p:cNvPr>
          <p:cNvSpPr/>
          <p:nvPr/>
        </p:nvSpPr>
        <p:spPr>
          <a:xfrm>
            <a:off x="10670316" y="3316638"/>
            <a:ext cx="2029683" cy="1238430"/>
          </a:xfrm>
          <a:prstGeom prst="wedgeRoundRectCallout">
            <a:avLst>
              <a:gd name="adj1" fmla="val 2762"/>
              <a:gd name="adj2" fmla="val 765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Ikke hvis det er soyamelk i den, bro.</a:t>
            </a:r>
          </a:p>
        </p:txBody>
      </p:sp>
    </p:spTree>
    <p:extLst>
      <p:ext uri="{BB962C8B-B14F-4D97-AF65-F5344CB8AC3E}">
        <p14:creationId xmlns:p14="http://schemas.microsoft.com/office/powerpoint/2010/main" val="275899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66057" y="1826642"/>
            <a:ext cx="9245600" cy="65617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 panose="020F0502020204030204" pitchFamily="34" charset="0"/>
              </a:rPr>
              <a:t>Overtid og mertid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400" b="1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All overtid skal være pålagt av leder på forhånd. Pålegget bør være skriftlig i en overtidsavtale. 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Mertid er pålagt ekstraarbeid opp til 100% stilling. Utbetales som ordinær timelønn, og teller ikke som overtid etter AML. 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TA-ansatte søker om overtidsbetaling med tidsregistrering i SAP/DFØ-appen. 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b="1" dirty="0">
                <a:cs typeface="Calibri" panose="020F0502020204030204" pitchFamily="34" charset="0"/>
              </a:rPr>
              <a:t>Ansatte kan ikke få lønn for mer 100% stilling, f.eks. ved at man jobber for en annen enhet, uten å opptjene overtid. 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ansatt.oslomet.no/lonn</a:t>
            </a:r>
            <a:r>
              <a:rPr lang="nb-NO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Klasse rom med tavle og bøker">
            <a:extLst>
              <a:ext uri="{FF2B5EF4-FFF2-40B4-BE49-F238E27FC236}">
                <a16:creationId xmlns:a16="http://schemas.microsoft.com/office/drawing/2014/main" id="{EF0DCEDA-22B6-49EA-B9B9-D36C79A45A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272"/>
          <a:stretch/>
        </p:blipFill>
        <p:spPr>
          <a:xfrm>
            <a:off x="9330851" y="6466817"/>
            <a:ext cx="4255522" cy="35096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9A48075-6160-161A-ADA8-B11EA57801F5}"/>
              </a:ext>
            </a:extLst>
          </p:cNvPr>
          <p:cNvSpPr/>
          <p:nvPr/>
        </p:nvSpPr>
        <p:spPr>
          <a:xfrm>
            <a:off x="6501606" y="184244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1C92238-3C1B-265E-5C91-5FFAC31C2705}"/>
              </a:ext>
            </a:extLst>
          </p:cNvPr>
          <p:cNvSpPr txBox="1"/>
          <p:nvPr/>
        </p:nvSpPr>
        <p:spPr>
          <a:xfrm>
            <a:off x="6842894" y="597986"/>
            <a:ext cx="5914232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Pålegge overtid ved behov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overtidsutbetaling i SAP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941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566057" y="1826642"/>
            <a:ext cx="9848804" cy="54537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 panose="020F0502020204030204" pitchFamily="34" charset="0"/>
              </a:rPr>
              <a:t>Overtid og mertid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400" b="1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UF-ansatte som har jobbet overtid må føre </a:t>
            </a:r>
            <a:r>
              <a:rPr lang="nb-NO" sz="2400" b="1" dirty="0">
                <a:cs typeface="Calibri" panose="020F0502020204030204" pitchFamily="34" charset="0"/>
              </a:rPr>
              <a:t>arbeidstidsskjema</a:t>
            </a:r>
            <a:r>
              <a:rPr lang="nb-NO" sz="2400" dirty="0">
                <a:cs typeface="Calibri" panose="020F0502020204030204" pitchFamily="34" charset="0"/>
              </a:rPr>
              <a:t> for hele måneden. </a:t>
            </a: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I tillegg må digitalt skjema for </a:t>
            </a:r>
            <a:r>
              <a:rPr lang="nb-NO" sz="2400" b="1" dirty="0">
                <a:cs typeface="Calibri" panose="020F0502020204030204" pitchFamily="34" charset="0"/>
              </a:rPr>
              <a:t>godtgjørelser</a:t>
            </a:r>
            <a:r>
              <a:rPr lang="nb-NO" sz="2400" dirty="0">
                <a:cs typeface="Calibri" panose="020F0502020204030204" pitchFamily="34" charset="0"/>
              </a:rPr>
              <a:t> sendes i SAP-portalen, vedlagt overtidsavtale og arbeidstidsskjema.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Lokal avtale om overtid: </a:t>
            </a:r>
            <a:r>
              <a:rPr lang="nb-NO" sz="2400" b="1" dirty="0">
                <a:cs typeface="Calibri" panose="020F0502020204030204" pitchFamily="34" charset="0"/>
              </a:rPr>
              <a:t>maks 15 t/7 dager, 40 t/4 uker, 300 t/år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cs typeface="Calibri" panose="020F0502020204030204" pitchFamily="34" charset="0"/>
              </a:rPr>
              <a:t>Riksrevisjonen kontrollerer spesielt bruk av overtid</a:t>
            </a:r>
          </a:p>
          <a:p>
            <a:pPr marL="342900" indent="-342900">
              <a:buFont typeface="Arial"/>
              <a:buChar char="•"/>
            </a:pPr>
            <a:endParaRPr lang="nb-NO" sz="24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ansatt.oslomet.no/lonn</a:t>
            </a:r>
            <a:r>
              <a:rPr lang="nb-NO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Klasse rom med tavle og bøker">
            <a:extLst>
              <a:ext uri="{FF2B5EF4-FFF2-40B4-BE49-F238E27FC236}">
                <a16:creationId xmlns:a16="http://schemas.microsoft.com/office/drawing/2014/main" id="{EF0DCEDA-22B6-49EA-B9B9-D36C79A45A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272"/>
          <a:stretch/>
        </p:blipFill>
        <p:spPr>
          <a:xfrm>
            <a:off x="9330851" y="6366806"/>
            <a:ext cx="4255522" cy="35096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7EE786D-8B3D-EB16-189B-193F0907E3A8}"/>
              </a:ext>
            </a:extLst>
          </p:cNvPr>
          <p:cNvSpPr/>
          <p:nvPr/>
        </p:nvSpPr>
        <p:spPr>
          <a:xfrm>
            <a:off x="6501606" y="184244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23069F7-E6E3-00BC-B2B0-47056E1D4FBC}"/>
              </a:ext>
            </a:extLst>
          </p:cNvPr>
          <p:cNvSpPr txBox="1"/>
          <p:nvPr/>
        </p:nvSpPr>
        <p:spPr>
          <a:xfrm>
            <a:off x="6842894" y="597986"/>
            <a:ext cx="5914232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Pålegge overtid ved behov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overtidsutbetaling i SAP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013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60345E4-3086-49FF-9197-1F5D494E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36" y="2434651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 dirty="0">
                <a:cs typeface="Calibri" panose="020F0502020204030204" pitchFamily="34" charset="0"/>
              </a:rPr>
              <a:t>Bevertning ved møter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98B327-3E67-4B22-A93D-6C11CB8B2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5836" y="3430833"/>
            <a:ext cx="8758451" cy="377539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2400" dirty="0">
                <a:cs typeface="Calibri" panose="020F0502020204030204" pitchFamily="34" charset="0"/>
                <a:hlinkClick r:id="rId3"/>
              </a:rPr>
              <a:t>ansatt.oslomet.no/retningslinjer-bevertning-representasjon</a:t>
            </a:r>
            <a:endParaRPr lang="nb-NO" sz="2400" dirty="0">
              <a:cs typeface="Calibri" panose="020F0502020204030204" pitchFamily="34" charset="0"/>
            </a:endParaRPr>
          </a:p>
          <a:p>
            <a:r>
              <a:rPr lang="nb-NO" sz="2400" dirty="0">
                <a:cs typeface="Calibri" panose="020F0502020204030204" pitchFamily="34" charset="0"/>
              </a:rPr>
              <a:t>For lange interne møter (3 timer +) og møter med eksterne kan ansatte få refusjon for «enkel bevertning». </a:t>
            </a:r>
          </a:p>
          <a:p>
            <a:r>
              <a:rPr lang="nb-NO" sz="2400" dirty="0">
                <a:cs typeface="Calibri" panose="020F0502020204030204" pitchFamily="34" charset="0"/>
              </a:rPr>
              <a:t>Staten har </a:t>
            </a:r>
            <a:r>
              <a:rPr lang="nb-NO" sz="2400" b="1" dirty="0">
                <a:cs typeface="Calibri" panose="020F0502020204030204" pitchFamily="34" charset="0"/>
              </a:rPr>
              <a:t>makssatser</a:t>
            </a:r>
            <a:r>
              <a:rPr lang="nb-NO" sz="2400" dirty="0">
                <a:cs typeface="Calibri" panose="020F0502020204030204" pitchFamily="34" charset="0"/>
              </a:rPr>
              <a:t> for bevertning</a:t>
            </a:r>
          </a:p>
          <a:p>
            <a:r>
              <a:rPr lang="nb-NO" sz="2400" dirty="0">
                <a:cs typeface="Calibri" panose="020F0502020204030204" pitchFamily="34" charset="0"/>
              </a:rPr>
              <a:t>Bevertningen må avtales med BDM på forhånd</a:t>
            </a:r>
          </a:p>
          <a:p>
            <a:r>
              <a:rPr lang="nb-NO" sz="2400" dirty="0">
                <a:cs typeface="Calibri" panose="020F0502020204030204" pitchFamily="34" charset="0"/>
              </a:rPr>
              <a:t>Leder må avtale og godkjenne refusjonen i SAP</a:t>
            </a:r>
          </a:p>
          <a:p>
            <a:endParaRPr lang="nb-NO" sz="2400" dirty="0">
              <a:cs typeface="Calibri" panose="020F0502020204030204" pitchFamily="34" charset="0"/>
            </a:endParaRPr>
          </a:p>
          <a:p>
            <a:r>
              <a:rPr lang="nb-NO" sz="2400" dirty="0">
                <a:cs typeface="Calibri" panose="020F0502020204030204" pitchFamily="34" charset="0"/>
              </a:rPr>
              <a:t>Utgiften kontrolleres først av GK1</a:t>
            </a:r>
          </a:p>
        </p:txBody>
      </p:sp>
      <p:pic>
        <p:nvPicPr>
          <p:cNvPr id="6" name="Grafikk 5" descr="Kvinne som har lang kommode">
            <a:extLst>
              <a:ext uri="{FF2B5EF4-FFF2-40B4-BE49-F238E27FC236}">
                <a16:creationId xmlns:a16="http://schemas.microsoft.com/office/drawing/2014/main" id="{1F3BED38-BE52-4627-8944-0D538A2B9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567861" y="2988310"/>
            <a:ext cx="2762250" cy="545173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199C3FA-5287-4574-87C2-A3F7A28A8AE8}"/>
              </a:ext>
            </a:extLst>
          </p:cNvPr>
          <p:cNvSpPr/>
          <p:nvPr/>
        </p:nvSpPr>
        <p:spPr>
          <a:xfrm>
            <a:off x="6554402" y="195410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754207B-7677-62FA-66D1-B1BADEB79119}"/>
              </a:ext>
            </a:extLst>
          </p:cNvPr>
          <p:cNvSpPr txBox="1"/>
          <p:nvPr/>
        </p:nvSpPr>
        <p:spPr>
          <a:xfrm>
            <a:off x="6895690" y="430811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Avtale dekning av bevertning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Godkjenne refusjon av bevertning i SAP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8017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60345E4-3086-49FF-9197-1F5D494E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91" y="1707520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>
                <a:cs typeface="Calibri" panose="020F0502020204030204" pitchFamily="34" charset="0"/>
              </a:rPr>
              <a:t>Bevertning ved møter</a:t>
            </a:r>
            <a:endParaRPr lang="nb-NO" sz="4000" dirty="0">
              <a:cs typeface="Calibri" panose="020F0502020204030204" pitchFamily="34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98B327-3E67-4B22-A93D-6C11CB8B2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248" y="2568259"/>
            <a:ext cx="8758451" cy="613745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2400">
                <a:cs typeface="Calibri" panose="020F0502020204030204" pitchFamily="34" charset="0"/>
              </a:rPr>
              <a:t>SPH 10.11.3 gir bestemmelser om bevertning og </a:t>
            </a:r>
            <a:r>
              <a:rPr lang="nb-NO" sz="2400" b="1">
                <a:cs typeface="Calibri" panose="020F0502020204030204" pitchFamily="34" charset="0"/>
              </a:rPr>
              <a:t>makssatser</a:t>
            </a:r>
          </a:p>
          <a:p>
            <a:r>
              <a:rPr lang="nb-NO" sz="2400">
                <a:cs typeface="Calibri" panose="020F0502020204030204" pitchFamily="34" charset="0"/>
              </a:rPr>
              <a:t>Hovedregel: ikke bevertning til egne ansatte i OsloMet</a:t>
            </a:r>
          </a:p>
          <a:p>
            <a:r>
              <a:rPr lang="nb-NO" sz="2400">
                <a:cs typeface="Calibri" panose="020F0502020204030204" pitchFamily="34" charset="0"/>
              </a:rPr>
              <a:t>Unntak fra hovedregelen: </a:t>
            </a:r>
          </a:p>
          <a:p>
            <a:pPr marL="1317574" lvl="3" indent="-342900"/>
            <a:r>
              <a:rPr lang="nb-NO" sz="2400">
                <a:ea typeface="+mn-lt"/>
                <a:cs typeface="Calibri" panose="020F0502020204030204" pitchFamily="34" charset="0"/>
              </a:rPr>
              <a:t>Konferanser, avslutninger av internt utvalgsarbeid og andre større arrangementer</a:t>
            </a:r>
          </a:p>
          <a:p>
            <a:pPr marL="1317574" lvl="3" indent="-342900"/>
            <a:r>
              <a:rPr lang="nb-NO" sz="2400">
                <a:cs typeface="Calibri" panose="020F0502020204030204" pitchFamily="34" charset="0"/>
              </a:rPr>
              <a:t>Møter over 1 t: kaffe/te</a:t>
            </a:r>
          </a:p>
          <a:p>
            <a:pPr marL="1317574" lvl="3" indent="-342900"/>
            <a:r>
              <a:rPr lang="nb-NO" sz="2400">
                <a:cs typeface="Calibri" panose="020F0502020204030204" pitchFamily="34" charset="0"/>
              </a:rPr>
              <a:t>Møter over 3 t: servering </a:t>
            </a:r>
          </a:p>
          <a:p>
            <a:pPr marL="1317574" lvl="3" indent="-342900"/>
            <a:r>
              <a:rPr lang="nb-NO" sz="2400">
                <a:cs typeface="Calibri" panose="020F0502020204030204" pitchFamily="34" charset="0"/>
              </a:rPr>
              <a:t>Jul- og sommeravslutninger, disputas, jubileer</a:t>
            </a:r>
          </a:p>
          <a:p>
            <a:pPr marL="668020" lvl="1" indent="-342900"/>
            <a:r>
              <a:rPr lang="nb-NO" sz="2400">
                <a:cs typeface="Calibri" panose="020F0502020204030204" pitchFamily="34" charset="0"/>
              </a:rPr>
              <a:t>Servering utover dette skal godkjennes av øverste leder ved divisjon, fakultet eller senter</a:t>
            </a:r>
          </a:p>
          <a:p>
            <a:pPr marL="668020" lvl="1" indent="-342900"/>
            <a:r>
              <a:rPr lang="nb-NO" sz="2400">
                <a:cs typeface="Calibri" panose="020F0502020204030204" pitchFamily="34" charset="0"/>
              </a:rPr>
              <a:t>Krav til dokumentasjon: formål, program for arrangement, deltakere m/hvilken virksomhet de representerer</a:t>
            </a:r>
            <a:endParaRPr lang="nb-NO" sz="2400" dirty="0">
              <a:cs typeface="Calibri" panose="020F0502020204030204" pitchFamily="34" charset="0"/>
            </a:endParaRPr>
          </a:p>
        </p:txBody>
      </p:sp>
      <p:pic>
        <p:nvPicPr>
          <p:cNvPr id="2" name="Grafikk 1" descr="Kvinne som har lang kommode">
            <a:extLst>
              <a:ext uri="{FF2B5EF4-FFF2-40B4-BE49-F238E27FC236}">
                <a16:creationId xmlns:a16="http://schemas.microsoft.com/office/drawing/2014/main" id="{EB3AA5A0-A173-9F4C-D9D9-F7DA1805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567861" y="2988310"/>
            <a:ext cx="2762250" cy="54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16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BC4A676-ABEE-4389-B1E7-DDE31114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10" y="2045188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>
                <a:cs typeface="Calibri" panose="020F0502020204030204" pitchFamily="34" charset="0"/>
              </a:rPr>
              <a:t>Arbeidsflyt i SAP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38CF90-374A-4CA4-92C0-ECD3B0B9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3350DB-80CD-4D16-97A6-6AE647B93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10" y="3010484"/>
            <a:ext cx="8469957" cy="5394735"/>
          </a:xfrm>
        </p:spPr>
        <p:txBody>
          <a:bodyPr vert="horz" lIns="0" tIns="0" rIns="0" bIns="0" rtlCol="0" anchor="t">
            <a:normAutofit/>
          </a:bodyPr>
          <a:lstStyle/>
          <a:p>
            <a:pPr marL="324485" indent="-324485"/>
            <a:r>
              <a:rPr lang="nb-NO" sz="2300" dirty="0">
                <a:cs typeface="Calibri" panose="020F0502020204030204" pitchFamily="34" charset="0"/>
              </a:rPr>
              <a:t>Leder med BDM godkjenner saker til utbetaling i SAP</a:t>
            </a:r>
          </a:p>
          <a:p>
            <a:pPr marL="324485" indent="-324485"/>
            <a:r>
              <a:rPr lang="nb-NO" sz="2300" dirty="0">
                <a:cs typeface="Calibri" panose="020F0502020204030204" pitchFamily="34" charset="0"/>
              </a:rPr>
              <a:t>Bare en leder per organisasjonsenhet </a:t>
            </a:r>
          </a:p>
          <a:p>
            <a:pPr marL="324485" indent="-324485"/>
            <a:r>
              <a:rPr lang="nb-NO" sz="2300" dirty="0">
                <a:cs typeface="Calibri" panose="020F0502020204030204" pitchFamily="34" charset="0"/>
              </a:rPr>
              <a:t>Godkjenning i SAP styres av </a:t>
            </a:r>
            <a:r>
              <a:rPr lang="nb-NO" sz="2300" b="1" dirty="0">
                <a:cs typeface="Calibri" panose="020F0502020204030204" pitchFamily="34" charset="0"/>
              </a:rPr>
              <a:t>budsjettenhet </a:t>
            </a:r>
          </a:p>
          <a:p>
            <a:pPr lvl="1">
              <a:spcAft>
                <a:spcPts val="800"/>
              </a:spcAft>
            </a:pPr>
            <a:r>
              <a:rPr lang="nb-NO" sz="2100" dirty="0">
                <a:ea typeface="Calibri" panose="020F0502020204030204" pitchFamily="34" charset="0"/>
                <a:cs typeface="Calibri" panose="020F0502020204030204" pitchFamily="34" charset="0"/>
              </a:rPr>
              <a:t>Alt som belastes på en budsjettenhet går til godkjenning hos den som har budsjettdisponeringsmyndighet for budsjettenheten i SAP</a:t>
            </a:r>
          </a:p>
          <a:p>
            <a:pPr>
              <a:spcAft>
                <a:spcPts val="800"/>
              </a:spcAft>
            </a:pPr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Flyten settes opp av Seksjon lønn etter mottatte fullmakter. Sjekk om fullmakt er sendt hvis du mangler noe!</a:t>
            </a:r>
          </a:p>
          <a:p>
            <a:pPr>
              <a:spcAft>
                <a:spcPts val="800"/>
              </a:spcAft>
            </a:pPr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Reiser, refusjoner, godtgjørelser og kontrakter går i digital flyt til ledere med BDM. </a:t>
            </a:r>
          </a:p>
          <a:p>
            <a:pPr>
              <a:spcAft>
                <a:spcPts val="800"/>
              </a:spcAft>
            </a:pPr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Godkjenn hyppig og sett opp stedfortreder</a:t>
            </a:r>
          </a:p>
          <a:p>
            <a:pPr>
              <a:spcAft>
                <a:spcPts val="800"/>
              </a:spcAft>
            </a:pPr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HR-oppgaver (fravær </a:t>
            </a:r>
            <a:r>
              <a:rPr lang="nb-NO" sz="2300" dirty="0" err="1">
                <a:ea typeface="Calibri" panose="020F0502020204030204" pitchFamily="34" charset="0"/>
                <a:cs typeface="Calibri" panose="020F0502020204030204" pitchFamily="34" charset="0"/>
              </a:rPr>
              <a:t>o.l</a:t>
            </a:r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) følger organisasjonsstrukturen</a:t>
            </a:r>
          </a:p>
          <a:p>
            <a:pPr marL="324485" indent="-324485"/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k 8" descr="Kvinne som holder en bærbar data maskin">
            <a:extLst>
              <a:ext uri="{FF2B5EF4-FFF2-40B4-BE49-F238E27FC236}">
                <a16:creationId xmlns:a16="http://schemas.microsoft.com/office/drawing/2014/main" id="{D024DD05-593E-4392-8BF0-9E2721492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1637" y="4233828"/>
            <a:ext cx="2561154" cy="260224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B9A3159-C1EF-C583-0775-80879288A2E4}"/>
              </a:ext>
            </a:extLst>
          </p:cNvPr>
          <p:cNvSpPr/>
          <p:nvPr/>
        </p:nvSpPr>
        <p:spPr>
          <a:xfrm>
            <a:off x="6864212" y="369811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CCF1C06-598D-8E5E-797E-2FD66AD02930}"/>
              </a:ext>
            </a:extLst>
          </p:cNvPr>
          <p:cNvSpPr txBox="1"/>
          <p:nvPr/>
        </p:nvSpPr>
        <p:spPr>
          <a:xfrm>
            <a:off x="7205500" y="783553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Sjekk Innkurv for oppgaver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 opp stedfortreder – planlagt og ikke planlagt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6930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BC4A676-ABEE-4389-B1E7-DDE31114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10" y="2045188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>
                <a:cs typeface="Calibri" panose="020F0502020204030204" pitchFamily="34" charset="0"/>
              </a:rPr>
              <a:t>Arbeidsflyt i SAP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38CF90-374A-4CA4-92C0-ECD3B0B9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3350DB-80CD-4D16-97A6-6AE647B93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10" y="3010485"/>
            <a:ext cx="8606933" cy="5268102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324485" indent="-324485"/>
            <a:r>
              <a:rPr lang="nb-NO" sz="2300" dirty="0">
                <a:cs typeface="Calibri" panose="020F0502020204030204" pitchFamily="34" charset="0"/>
              </a:rPr>
              <a:t>Godkjenner 1 kontrollerer:</a:t>
            </a:r>
          </a:p>
          <a:p>
            <a:pPr marL="649554" lvl="1" indent="-324485"/>
            <a:r>
              <a:rPr lang="nb-NO" sz="2100" dirty="0">
                <a:cs typeface="Calibri" panose="020F0502020204030204" pitchFamily="34" charset="0"/>
              </a:rPr>
              <a:t>At alle kvitteringer er vedlagt, er korrekte og leselige</a:t>
            </a:r>
          </a:p>
          <a:p>
            <a:pPr marL="649554" lvl="1" indent="-324485"/>
            <a:r>
              <a:rPr lang="nb-NO" sz="2100" dirty="0">
                <a:cs typeface="Calibri" panose="020F0502020204030204" pitchFamily="34" charset="0"/>
              </a:rPr>
              <a:t>At summer og beregninger stemmer</a:t>
            </a:r>
          </a:p>
          <a:p>
            <a:pPr marL="649554" lvl="1" indent="-324485"/>
            <a:r>
              <a:rPr lang="nb-NO" sz="2100" dirty="0">
                <a:cs typeface="Calibri" panose="020F0502020204030204" pitchFamily="34" charset="0"/>
              </a:rPr>
              <a:t>At kostnaden er i henhold til statlig og internt regelverk</a:t>
            </a:r>
          </a:p>
          <a:p>
            <a:pPr marL="649554" lvl="1" indent="-324485"/>
            <a:r>
              <a:rPr lang="nb-NO" sz="2100" dirty="0">
                <a:cs typeface="Calibri" panose="020F0502020204030204" pitchFamily="34" charset="0"/>
              </a:rPr>
              <a:t>At regler om avlønning, bruk av tariffer og regulativbestemte satser er korrekte</a:t>
            </a:r>
          </a:p>
          <a:p>
            <a:pPr marL="649554" lvl="1" indent="-324485"/>
            <a:r>
              <a:rPr lang="nb-NO" sz="2100" dirty="0">
                <a:cs typeface="Calibri" panose="020F0502020204030204" pitchFamily="34" charset="0"/>
              </a:rPr>
              <a:t>Sjekker påført konteringsinformasjon (budsjettenhet, arbeidsordre)</a:t>
            </a:r>
          </a:p>
          <a:p>
            <a:pPr marL="324485" indent="-324485"/>
            <a:endParaRPr lang="nb-NO" sz="2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485" indent="-324485"/>
            <a:r>
              <a:rPr lang="nb-NO" sz="2300" dirty="0">
                <a:ea typeface="Calibri" panose="020F0502020204030204" pitchFamily="34" charset="0"/>
                <a:cs typeface="Calibri" panose="020F0502020204030204" pitchFamily="34" charset="0"/>
              </a:rPr>
              <a:t>Godkjenner 2 kontrollerer:</a:t>
            </a:r>
          </a:p>
          <a:p>
            <a:pPr marL="649554" lvl="1" indent="-324485"/>
            <a:r>
              <a:rPr lang="nb-NO" sz="2100" dirty="0">
                <a:ea typeface="Calibri" panose="020F0502020204030204" pitchFamily="34" charset="0"/>
                <a:cs typeface="Calibri" panose="020F0502020204030204" pitchFamily="34" charset="0"/>
              </a:rPr>
              <a:t>At det er hjemmel for kostnaden</a:t>
            </a:r>
          </a:p>
          <a:p>
            <a:pPr marL="649554" lvl="1" indent="-324485"/>
            <a:r>
              <a:rPr lang="nb-NO" sz="2100" dirty="0">
                <a:ea typeface="Calibri" panose="020F0502020204030204" pitchFamily="34" charset="0"/>
                <a:cs typeface="Calibri" panose="020F0502020204030204" pitchFamily="34" charset="0"/>
              </a:rPr>
              <a:t>At det er budsjettmessig dekning for kostnaden</a:t>
            </a:r>
          </a:p>
          <a:p>
            <a:pPr marL="649554" lvl="1" indent="-324485"/>
            <a:r>
              <a:rPr lang="nb-NO" sz="2100" dirty="0">
                <a:ea typeface="Calibri" panose="020F0502020204030204" pitchFamily="34" charset="0"/>
                <a:cs typeface="Calibri" panose="020F0502020204030204" pitchFamily="34" charset="0"/>
              </a:rPr>
              <a:t>At disposisjonen er økonomisk forsvarlig</a:t>
            </a:r>
          </a:p>
          <a:p>
            <a:pPr marL="324485" indent="-324485"/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485" indent="-324485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ansatt.oslomet.no/fullmakter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k 8" descr="Kvinne som holder en bærbar data maskin">
            <a:extLst>
              <a:ext uri="{FF2B5EF4-FFF2-40B4-BE49-F238E27FC236}">
                <a16:creationId xmlns:a16="http://schemas.microsoft.com/office/drawing/2014/main" id="{D024DD05-593E-4392-8BF0-9E2721492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1637" y="4233828"/>
            <a:ext cx="2561154" cy="26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1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e 12" descr="Et bilde som inneholder bygning, utendørs, klokke&#10;&#10;Beskrivelse som er generert med høy visshet">
            <a:extLst>
              <a:ext uri="{FF2B5EF4-FFF2-40B4-BE49-F238E27FC236}">
                <a16:creationId xmlns:a16="http://schemas.microsoft.com/office/drawing/2014/main" id="{6FD4E263-8AF7-A1EA-8A54-DD9617B6E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2794"/>
          <a:stretch/>
        </p:blipFill>
        <p:spPr>
          <a:xfrm>
            <a:off x="8468583" y="0"/>
            <a:ext cx="4534630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4BC4A676-ABEE-4389-B1E7-DDE31114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2129352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 dirty="0">
                <a:cs typeface="Calibri" panose="020F0502020204030204" pitchFamily="34" charset="0"/>
              </a:rPr>
              <a:t>Seksjon for lønn, ØK, OI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38CF90-374A-4CA4-92C0-ECD3B0B9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3350DB-80CD-4D16-97A6-6AE647B93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0" y="3301489"/>
            <a:ext cx="7404528" cy="525874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sz="2400" dirty="0">
                <a:hlinkClick r:id="rId5"/>
              </a:rPr>
              <a:t>ansatt.oslomet.no/lonn</a:t>
            </a:r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Seksjon for lønn har ansvar for lønnsutbetaling, lønnskontroll, innrapportering av skatt, pensjonsopptjening, arbeidsgiveravgift, AA-registeret mm. </a:t>
            </a:r>
          </a:p>
          <a:p>
            <a:endParaRPr lang="nb-NO" sz="2400" dirty="0"/>
          </a:p>
          <a:p>
            <a:r>
              <a:rPr lang="nb-NO" sz="2400" dirty="0"/>
              <a:t>Håndterer fast og variabel lønn, reiseregninger og refusjoner, kontrakter for timelønnede &amp; oppdragstakere.</a:t>
            </a:r>
          </a:p>
        </p:txBody>
      </p:sp>
      <p:grpSp>
        <p:nvGrpSpPr>
          <p:cNvPr id="6" name="Grafikk 12" descr="Kvinne som holder et skilt">
            <a:extLst>
              <a:ext uri="{FF2B5EF4-FFF2-40B4-BE49-F238E27FC236}">
                <a16:creationId xmlns:a16="http://schemas.microsoft.com/office/drawing/2014/main" id="{06BD6F19-CA37-4B8A-88ED-7978218878E0}"/>
              </a:ext>
            </a:extLst>
          </p:cNvPr>
          <p:cNvGrpSpPr/>
          <p:nvPr/>
        </p:nvGrpSpPr>
        <p:grpSpPr>
          <a:xfrm>
            <a:off x="8701275" y="1575711"/>
            <a:ext cx="4069245" cy="7543799"/>
            <a:chOff x="2122286" y="3425982"/>
            <a:chExt cx="2758206" cy="4948292"/>
          </a:xfrm>
        </p:grpSpPr>
        <p:grpSp>
          <p:nvGrpSpPr>
            <p:cNvPr id="7" name="Grafikk 12" descr="Kvinne som holder et skilt">
              <a:extLst>
                <a:ext uri="{FF2B5EF4-FFF2-40B4-BE49-F238E27FC236}">
                  <a16:creationId xmlns:a16="http://schemas.microsoft.com/office/drawing/2014/main" id="{7C0804E2-505A-45AE-85DE-24EE7805E76D}"/>
                </a:ext>
              </a:extLst>
            </p:cNvPr>
            <p:cNvGrpSpPr/>
            <p:nvPr/>
          </p:nvGrpSpPr>
          <p:grpSpPr>
            <a:xfrm>
              <a:off x="2122286" y="4132892"/>
              <a:ext cx="2758206" cy="4241382"/>
              <a:chOff x="2122286" y="4132892"/>
              <a:chExt cx="2758206" cy="4241382"/>
            </a:xfrm>
          </p:grpSpPr>
          <p:sp>
            <p:nvSpPr>
              <p:cNvPr id="19" name="Frihåndsform: figur 18">
                <a:extLst>
                  <a:ext uri="{FF2B5EF4-FFF2-40B4-BE49-F238E27FC236}">
                    <a16:creationId xmlns:a16="http://schemas.microsoft.com/office/drawing/2014/main" id="{AE50179B-13F1-404B-B8F7-F01660639F92}"/>
                  </a:ext>
                </a:extLst>
              </p:cNvPr>
              <p:cNvSpPr/>
              <p:nvPr/>
            </p:nvSpPr>
            <p:spPr>
              <a:xfrm>
                <a:off x="2131104" y="4132892"/>
                <a:ext cx="2740232" cy="4225625"/>
              </a:xfrm>
              <a:custGeom>
                <a:avLst/>
                <a:gdLst>
                  <a:gd name="connsiteX0" fmla="*/ 2723723 w 2740232"/>
                  <a:gd name="connsiteY0" fmla="*/ 352211 h 4225625"/>
                  <a:gd name="connsiteX1" fmla="*/ 2326967 w 2740232"/>
                  <a:gd name="connsiteY1" fmla="*/ 362612 h 4225625"/>
                  <a:gd name="connsiteX2" fmla="*/ 2317518 w 2740232"/>
                  <a:gd name="connsiteY2" fmla="*/ 274081 h 4225625"/>
                  <a:gd name="connsiteX3" fmla="*/ 2259715 w 2740232"/>
                  <a:gd name="connsiteY3" fmla="*/ 269589 h 4225625"/>
                  <a:gd name="connsiteX4" fmla="*/ 2215211 w 2740232"/>
                  <a:gd name="connsiteY4" fmla="*/ 274247 h 4225625"/>
                  <a:gd name="connsiteX5" fmla="*/ 2172250 w 2740232"/>
                  <a:gd name="connsiteY5" fmla="*/ 271349 h 4225625"/>
                  <a:gd name="connsiteX6" fmla="*/ 2126566 w 2740232"/>
                  <a:gd name="connsiteY6" fmla="*/ 258556 h 4225625"/>
                  <a:gd name="connsiteX7" fmla="*/ 2108268 w 2740232"/>
                  <a:gd name="connsiteY7" fmla="*/ 202088 h 4225625"/>
                  <a:gd name="connsiteX8" fmla="*/ 2074217 w 2740232"/>
                  <a:gd name="connsiteY8" fmla="*/ 294242 h 4225625"/>
                  <a:gd name="connsiteX9" fmla="*/ 2077394 w 2740232"/>
                  <a:gd name="connsiteY9" fmla="*/ 370333 h 4225625"/>
                  <a:gd name="connsiteX10" fmla="*/ 1930946 w 2740232"/>
                  <a:gd name="connsiteY10" fmla="*/ 376026 h 4225625"/>
                  <a:gd name="connsiteX11" fmla="*/ 1803645 w 2740232"/>
                  <a:gd name="connsiteY11" fmla="*/ 241479 h 4225625"/>
                  <a:gd name="connsiteX12" fmla="*/ 1665083 w 2740232"/>
                  <a:gd name="connsiteY12" fmla="*/ 193281 h 4225625"/>
                  <a:gd name="connsiteX13" fmla="*/ 1506598 w 2740232"/>
                  <a:gd name="connsiteY13" fmla="*/ 225561 h 4225625"/>
                  <a:gd name="connsiteX14" fmla="*/ 1508171 w 2740232"/>
                  <a:gd name="connsiteY14" fmla="*/ 162294 h 4225625"/>
                  <a:gd name="connsiteX15" fmla="*/ 1365148 w 2740232"/>
                  <a:gd name="connsiteY15" fmla="*/ 0 h 4225625"/>
                  <a:gd name="connsiteX16" fmla="*/ 1234618 w 2740232"/>
                  <a:gd name="connsiteY16" fmla="*/ 64872 h 4225625"/>
                  <a:gd name="connsiteX17" fmla="*/ 1234266 w 2740232"/>
                  <a:gd name="connsiteY17" fmla="*/ 213597 h 4225625"/>
                  <a:gd name="connsiteX18" fmla="*/ 1223575 w 2740232"/>
                  <a:gd name="connsiteY18" fmla="*/ 222798 h 4225625"/>
                  <a:gd name="connsiteX19" fmla="*/ 1075947 w 2740232"/>
                  <a:gd name="connsiteY19" fmla="*/ 200877 h 4225625"/>
                  <a:gd name="connsiteX20" fmla="*/ 887572 w 2740232"/>
                  <a:gd name="connsiteY20" fmla="*/ 296240 h 4225625"/>
                  <a:gd name="connsiteX21" fmla="*/ 781673 w 2740232"/>
                  <a:gd name="connsiteY21" fmla="*/ 400482 h 4225625"/>
                  <a:gd name="connsiteX22" fmla="*/ 745863 w 2740232"/>
                  <a:gd name="connsiteY22" fmla="*/ 403421 h 4225625"/>
                  <a:gd name="connsiteX23" fmla="*/ 744528 w 2740232"/>
                  <a:gd name="connsiteY23" fmla="*/ 336893 h 4225625"/>
                  <a:gd name="connsiteX24" fmla="*/ 725764 w 2740232"/>
                  <a:gd name="connsiteY24" fmla="*/ 281398 h 4225625"/>
                  <a:gd name="connsiteX25" fmla="*/ 701536 w 2740232"/>
                  <a:gd name="connsiteY25" fmla="*/ 243094 h 4225625"/>
                  <a:gd name="connsiteX26" fmla="*/ 690689 w 2740232"/>
                  <a:gd name="connsiteY26" fmla="*/ 298351 h 4225625"/>
                  <a:gd name="connsiteX27" fmla="*/ 648421 w 2740232"/>
                  <a:gd name="connsiteY27" fmla="*/ 320075 h 4225625"/>
                  <a:gd name="connsiteX28" fmla="*/ 600698 w 2740232"/>
                  <a:gd name="connsiteY28" fmla="*/ 323615 h 4225625"/>
                  <a:gd name="connsiteX29" fmla="*/ 564744 w 2740232"/>
                  <a:gd name="connsiteY29" fmla="*/ 325964 h 4225625"/>
                  <a:gd name="connsiteX30" fmla="*/ 502997 w 2740232"/>
                  <a:gd name="connsiteY30" fmla="*/ 343165 h 4225625"/>
                  <a:gd name="connsiteX31" fmla="*/ 500648 w 2740232"/>
                  <a:gd name="connsiteY31" fmla="*/ 411949 h 4225625"/>
                  <a:gd name="connsiteX32" fmla="*/ 15681 w 2740232"/>
                  <a:gd name="connsiteY32" fmla="*/ 416213 h 4225625"/>
                  <a:gd name="connsiteX33" fmla="*/ 1 w 2740232"/>
                  <a:gd name="connsiteY33" fmla="*/ 432245 h 4225625"/>
                  <a:gd name="connsiteX34" fmla="*/ 18289 w 2740232"/>
                  <a:gd name="connsiteY34" fmla="*/ 1774529 h 4225625"/>
                  <a:gd name="connsiteX35" fmla="*/ 33089 w 2740232"/>
                  <a:gd name="connsiteY35" fmla="*/ 1788998 h 4225625"/>
                  <a:gd name="connsiteX36" fmla="*/ 1014117 w 2740232"/>
                  <a:gd name="connsiteY36" fmla="*/ 1780532 h 4225625"/>
                  <a:gd name="connsiteX37" fmla="*/ 1020720 w 2740232"/>
                  <a:gd name="connsiteY37" fmla="*/ 2252831 h 4225625"/>
                  <a:gd name="connsiteX38" fmla="*/ 1080883 w 2740232"/>
                  <a:gd name="connsiteY38" fmla="*/ 2858909 h 4225625"/>
                  <a:gd name="connsiteX39" fmla="*/ 1088221 w 2740232"/>
                  <a:gd name="connsiteY39" fmla="*/ 3249259 h 4225625"/>
                  <a:gd name="connsiteX40" fmla="*/ 1155722 w 2740232"/>
                  <a:gd name="connsiteY40" fmla="*/ 3535418 h 4225625"/>
                  <a:gd name="connsiteX41" fmla="*/ 1149854 w 2740232"/>
                  <a:gd name="connsiteY41" fmla="*/ 3624932 h 4225625"/>
                  <a:gd name="connsiteX42" fmla="*/ 1205473 w 2740232"/>
                  <a:gd name="connsiteY42" fmla="*/ 3668308 h 4225625"/>
                  <a:gd name="connsiteX43" fmla="*/ 1186688 w 2740232"/>
                  <a:gd name="connsiteY43" fmla="*/ 3728181 h 4225625"/>
                  <a:gd name="connsiteX44" fmla="*/ 1196065 w 2740232"/>
                  <a:gd name="connsiteY44" fmla="*/ 3807232 h 4225625"/>
                  <a:gd name="connsiteX45" fmla="*/ 1101428 w 2740232"/>
                  <a:gd name="connsiteY45" fmla="*/ 4107746 h 4225625"/>
                  <a:gd name="connsiteX46" fmla="*/ 1372911 w 2740232"/>
                  <a:gd name="connsiteY46" fmla="*/ 4213407 h 4225625"/>
                  <a:gd name="connsiteX47" fmla="*/ 1405192 w 2740232"/>
                  <a:gd name="connsiteY47" fmla="*/ 4144436 h 4225625"/>
                  <a:gd name="connsiteX48" fmla="*/ 1364227 w 2740232"/>
                  <a:gd name="connsiteY48" fmla="*/ 4024359 h 4225625"/>
                  <a:gd name="connsiteX49" fmla="*/ 1340868 w 2740232"/>
                  <a:gd name="connsiteY49" fmla="*/ 3958680 h 4225625"/>
                  <a:gd name="connsiteX50" fmla="*/ 1342493 w 2740232"/>
                  <a:gd name="connsiteY50" fmla="*/ 3944086 h 4225625"/>
                  <a:gd name="connsiteX51" fmla="*/ 1348568 w 2740232"/>
                  <a:gd name="connsiteY51" fmla="*/ 3941406 h 4225625"/>
                  <a:gd name="connsiteX52" fmla="*/ 1457126 w 2740232"/>
                  <a:gd name="connsiteY52" fmla="*/ 4040111 h 4225625"/>
                  <a:gd name="connsiteX53" fmla="*/ 1796390 w 2740232"/>
                  <a:gd name="connsiteY53" fmla="*/ 4107384 h 4225625"/>
                  <a:gd name="connsiteX54" fmla="*/ 1788224 w 2740232"/>
                  <a:gd name="connsiteY54" fmla="*/ 4000617 h 4225625"/>
                  <a:gd name="connsiteX55" fmla="*/ 1651597 w 2740232"/>
                  <a:gd name="connsiteY55" fmla="*/ 3943807 h 4225625"/>
                  <a:gd name="connsiteX56" fmla="*/ 1520953 w 2740232"/>
                  <a:gd name="connsiteY56" fmla="*/ 3745155 h 4225625"/>
                  <a:gd name="connsiteX57" fmla="*/ 1554155 w 2740232"/>
                  <a:gd name="connsiteY57" fmla="*/ 3673007 h 4225625"/>
                  <a:gd name="connsiteX58" fmla="*/ 1598762 w 2740232"/>
                  <a:gd name="connsiteY58" fmla="*/ 3647174 h 4225625"/>
                  <a:gd name="connsiteX59" fmla="*/ 1651587 w 2740232"/>
                  <a:gd name="connsiteY59" fmla="*/ 3461687 h 4225625"/>
                  <a:gd name="connsiteX60" fmla="*/ 1841038 w 2740232"/>
                  <a:gd name="connsiteY60" fmla="*/ 3114247 h 4225625"/>
                  <a:gd name="connsiteX61" fmla="*/ 1877728 w 2740232"/>
                  <a:gd name="connsiteY61" fmla="*/ 2919072 h 4225625"/>
                  <a:gd name="connsiteX62" fmla="*/ 1908694 w 2740232"/>
                  <a:gd name="connsiteY62" fmla="*/ 2441485 h 4225625"/>
                  <a:gd name="connsiteX63" fmla="*/ 1898272 w 2740232"/>
                  <a:gd name="connsiteY63" fmla="*/ 2125157 h 4225625"/>
                  <a:gd name="connsiteX64" fmla="*/ 1860558 w 2740232"/>
                  <a:gd name="connsiteY64" fmla="*/ 1777003 h 4225625"/>
                  <a:gd name="connsiteX65" fmla="*/ 1923370 w 2740232"/>
                  <a:gd name="connsiteY65" fmla="*/ 1775699 h 4225625"/>
                  <a:gd name="connsiteX66" fmla="*/ 2710652 w 2740232"/>
                  <a:gd name="connsiteY66" fmla="*/ 1771218 h 4225625"/>
                  <a:gd name="connsiteX67" fmla="*/ 2724779 w 2740232"/>
                  <a:gd name="connsiteY67" fmla="*/ 1757173 h 4225625"/>
                  <a:gd name="connsiteX68" fmla="*/ 2740231 w 2740232"/>
                  <a:gd name="connsiteY68" fmla="*/ 368532 h 4225625"/>
                  <a:gd name="connsiteX69" fmla="*/ 2723723 w 2740232"/>
                  <a:gd name="connsiteY69" fmla="*/ 352211 h 4225625"/>
                  <a:gd name="connsiteX70" fmla="*/ 1557674 w 2740232"/>
                  <a:gd name="connsiteY70" fmla="*/ 3041396 h 4225625"/>
                  <a:gd name="connsiteX71" fmla="*/ 1494282 w 2740232"/>
                  <a:gd name="connsiteY71" fmla="*/ 3231582 h 4225625"/>
                  <a:gd name="connsiteX72" fmla="*/ 1378137 w 2740232"/>
                  <a:gd name="connsiteY72" fmla="*/ 3639091 h 4225625"/>
                  <a:gd name="connsiteX73" fmla="*/ 1361619 w 2740232"/>
                  <a:gd name="connsiteY73" fmla="*/ 3634258 h 4225625"/>
                  <a:gd name="connsiteX74" fmla="*/ 1400358 w 2740232"/>
                  <a:gd name="connsiteY74" fmla="*/ 2995608 h 4225625"/>
                  <a:gd name="connsiteX75" fmla="*/ 1432059 w 2740232"/>
                  <a:gd name="connsiteY75" fmla="*/ 2567100 h 4225625"/>
                  <a:gd name="connsiteX76" fmla="*/ 1472496 w 2740232"/>
                  <a:gd name="connsiteY76" fmla="*/ 2259610 h 4225625"/>
                  <a:gd name="connsiteX77" fmla="*/ 1491032 w 2740232"/>
                  <a:gd name="connsiteY77" fmla="*/ 2258523 h 4225625"/>
                  <a:gd name="connsiteX78" fmla="*/ 1578808 w 2740232"/>
                  <a:gd name="connsiteY78" fmla="*/ 2800724 h 4225625"/>
                  <a:gd name="connsiteX79" fmla="*/ 1557674 w 2740232"/>
                  <a:gd name="connsiteY79" fmla="*/ 3041396 h 422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740232" h="4225625">
                    <a:moveTo>
                      <a:pt x="2723723" y="352211"/>
                    </a:moveTo>
                    <a:lnTo>
                      <a:pt x="2326967" y="362612"/>
                    </a:lnTo>
                    <a:cubicBezTo>
                      <a:pt x="2326967" y="362612"/>
                      <a:pt x="2328385" y="278738"/>
                      <a:pt x="2317518" y="274081"/>
                    </a:cubicBezTo>
                    <a:cubicBezTo>
                      <a:pt x="2306651" y="269424"/>
                      <a:pt x="2275757" y="263379"/>
                      <a:pt x="2259715" y="269589"/>
                    </a:cubicBezTo>
                    <a:cubicBezTo>
                      <a:pt x="2259715" y="269589"/>
                      <a:pt x="2235393" y="264932"/>
                      <a:pt x="2215211" y="274247"/>
                    </a:cubicBezTo>
                    <a:cubicBezTo>
                      <a:pt x="2215211" y="274247"/>
                      <a:pt x="2205369" y="265139"/>
                      <a:pt x="2172250" y="271349"/>
                    </a:cubicBezTo>
                    <a:cubicBezTo>
                      <a:pt x="2172250" y="271349"/>
                      <a:pt x="2136916" y="258039"/>
                      <a:pt x="2126566" y="258556"/>
                    </a:cubicBezTo>
                    <a:cubicBezTo>
                      <a:pt x="2126566" y="258556"/>
                      <a:pt x="2126380" y="209851"/>
                      <a:pt x="2108268" y="202088"/>
                    </a:cubicBezTo>
                    <a:cubicBezTo>
                      <a:pt x="2108268" y="202088"/>
                      <a:pt x="2071112" y="256983"/>
                      <a:pt x="2074217" y="294242"/>
                    </a:cubicBezTo>
                    <a:cubicBezTo>
                      <a:pt x="2077322" y="331501"/>
                      <a:pt x="2077394" y="370333"/>
                      <a:pt x="2077394" y="370333"/>
                    </a:cubicBezTo>
                    <a:lnTo>
                      <a:pt x="1930946" y="376026"/>
                    </a:lnTo>
                    <a:lnTo>
                      <a:pt x="1803645" y="241479"/>
                    </a:lnTo>
                    <a:cubicBezTo>
                      <a:pt x="1803645" y="241479"/>
                      <a:pt x="1758996" y="185063"/>
                      <a:pt x="1665083" y="193281"/>
                    </a:cubicBezTo>
                    <a:cubicBezTo>
                      <a:pt x="1589985" y="199853"/>
                      <a:pt x="1506598" y="225561"/>
                      <a:pt x="1506598" y="225561"/>
                    </a:cubicBezTo>
                    <a:lnTo>
                      <a:pt x="1508171" y="162294"/>
                    </a:lnTo>
                    <a:cubicBezTo>
                      <a:pt x="1508171" y="162294"/>
                      <a:pt x="1501154" y="0"/>
                      <a:pt x="1365148" y="0"/>
                    </a:cubicBezTo>
                    <a:cubicBezTo>
                      <a:pt x="1229143" y="0"/>
                      <a:pt x="1234618" y="64872"/>
                      <a:pt x="1234618" y="64872"/>
                    </a:cubicBezTo>
                    <a:lnTo>
                      <a:pt x="1234266" y="213597"/>
                    </a:lnTo>
                    <a:cubicBezTo>
                      <a:pt x="1234256" y="219279"/>
                      <a:pt x="1229195" y="223636"/>
                      <a:pt x="1223575" y="222798"/>
                    </a:cubicBezTo>
                    <a:lnTo>
                      <a:pt x="1075947" y="200877"/>
                    </a:lnTo>
                    <a:cubicBezTo>
                      <a:pt x="1075947" y="200877"/>
                      <a:pt x="966519" y="188375"/>
                      <a:pt x="887572" y="296240"/>
                    </a:cubicBezTo>
                    <a:lnTo>
                      <a:pt x="781673" y="400482"/>
                    </a:lnTo>
                    <a:lnTo>
                      <a:pt x="745863" y="403421"/>
                    </a:lnTo>
                    <a:cubicBezTo>
                      <a:pt x="745863" y="403421"/>
                      <a:pt x="742965" y="347833"/>
                      <a:pt x="744528" y="336893"/>
                    </a:cubicBezTo>
                    <a:cubicBezTo>
                      <a:pt x="746091" y="325954"/>
                      <a:pt x="740616" y="298589"/>
                      <a:pt x="725764" y="281398"/>
                    </a:cubicBezTo>
                    <a:cubicBezTo>
                      <a:pt x="710912" y="264207"/>
                      <a:pt x="707683" y="243611"/>
                      <a:pt x="701536" y="243094"/>
                    </a:cubicBezTo>
                    <a:cubicBezTo>
                      <a:pt x="695377" y="242587"/>
                      <a:pt x="682088" y="260047"/>
                      <a:pt x="690689" y="298351"/>
                    </a:cubicBezTo>
                    <a:cubicBezTo>
                      <a:pt x="690689" y="298351"/>
                      <a:pt x="657021" y="313037"/>
                      <a:pt x="648421" y="320075"/>
                    </a:cubicBezTo>
                    <a:lnTo>
                      <a:pt x="600698" y="323615"/>
                    </a:lnTo>
                    <a:lnTo>
                      <a:pt x="564744" y="325964"/>
                    </a:lnTo>
                    <a:cubicBezTo>
                      <a:pt x="564744" y="325964"/>
                      <a:pt x="506899" y="328313"/>
                      <a:pt x="502997" y="343165"/>
                    </a:cubicBezTo>
                    <a:cubicBezTo>
                      <a:pt x="499085" y="358017"/>
                      <a:pt x="500648" y="411949"/>
                      <a:pt x="500648" y="411949"/>
                    </a:cubicBezTo>
                    <a:lnTo>
                      <a:pt x="15681" y="416213"/>
                    </a:lnTo>
                    <a:cubicBezTo>
                      <a:pt x="6915" y="416286"/>
                      <a:pt x="-112" y="423479"/>
                      <a:pt x="1" y="432245"/>
                    </a:cubicBezTo>
                    <a:lnTo>
                      <a:pt x="18289" y="1774529"/>
                    </a:lnTo>
                    <a:cubicBezTo>
                      <a:pt x="18393" y="1782613"/>
                      <a:pt x="25006" y="1789081"/>
                      <a:pt x="33089" y="1788998"/>
                    </a:cubicBezTo>
                    <a:cubicBezTo>
                      <a:pt x="156116" y="1787756"/>
                      <a:pt x="1014200" y="1779166"/>
                      <a:pt x="1014117" y="1780532"/>
                    </a:cubicBezTo>
                    <a:cubicBezTo>
                      <a:pt x="1006096" y="1924735"/>
                      <a:pt x="998075" y="1989503"/>
                      <a:pt x="1020720" y="2252831"/>
                    </a:cubicBezTo>
                    <a:cubicBezTo>
                      <a:pt x="1031246" y="2375247"/>
                      <a:pt x="1071351" y="2726889"/>
                      <a:pt x="1080883" y="2858909"/>
                    </a:cubicBezTo>
                    <a:cubicBezTo>
                      <a:pt x="1090426" y="2990920"/>
                      <a:pt x="1082498" y="3164795"/>
                      <a:pt x="1088221" y="3249259"/>
                    </a:cubicBezTo>
                    <a:cubicBezTo>
                      <a:pt x="1093945" y="3333723"/>
                      <a:pt x="1149419" y="3507018"/>
                      <a:pt x="1155722" y="3535418"/>
                    </a:cubicBezTo>
                    <a:cubicBezTo>
                      <a:pt x="1162025" y="3563817"/>
                      <a:pt x="1136503" y="3592124"/>
                      <a:pt x="1149854" y="3624932"/>
                    </a:cubicBezTo>
                    <a:cubicBezTo>
                      <a:pt x="1163205" y="3657741"/>
                      <a:pt x="1204687" y="3657348"/>
                      <a:pt x="1205473" y="3668308"/>
                    </a:cubicBezTo>
                    <a:cubicBezTo>
                      <a:pt x="1206260" y="3679268"/>
                      <a:pt x="1190228" y="3698405"/>
                      <a:pt x="1186688" y="3728181"/>
                    </a:cubicBezTo>
                    <a:cubicBezTo>
                      <a:pt x="1183149" y="3757957"/>
                      <a:pt x="1195475" y="3795092"/>
                      <a:pt x="1196065" y="3807232"/>
                    </a:cubicBezTo>
                    <a:cubicBezTo>
                      <a:pt x="1197255" y="3831492"/>
                      <a:pt x="1091295" y="4071709"/>
                      <a:pt x="1101428" y="4107746"/>
                    </a:cubicBezTo>
                    <a:cubicBezTo>
                      <a:pt x="1111550" y="4143784"/>
                      <a:pt x="1185126" y="4263924"/>
                      <a:pt x="1372911" y="4213407"/>
                    </a:cubicBezTo>
                    <a:cubicBezTo>
                      <a:pt x="1372911" y="4213407"/>
                      <a:pt x="1410201" y="4210146"/>
                      <a:pt x="1405192" y="4144436"/>
                    </a:cubicBezTo>
                    <a:cubicBezTo>
                      <a:pt x="1405192" y="4144436"/>
                      <a:pt x="1412146" y="4093422"/>
                      <a:pt x="1364227" y="4024359"/>
                    </a:cubicBezTo>
                    <a:cubicBezTo>
                      <a:pt x="1350731" y="4004912"/>
                      <a:pt x="1340195" y="3982339"/>
                      <a:pt x="1340868" y="3958680"/>
                    </a:cubicBezTo>
                    <a:lnTo>
                      <a:pt x="1342493" y="3944086"/>
                    </a:lnTo>
                    <a:cubicBezTo>
                      <a:pt x="1342824" y="3941147"/>
                      <a:pt x="1346188" y="3939657"/>
                      <a:pt x="1348568" y="3941406"/>
                    </a:cubicBezTo>
                    <a:cubicBezTo>
                      <a:pt x="1366111" y="3954239"/>
                      <a:pt x="1422724" y="3997118"/>
                      <a:pt x="1457126" y="4040111"/>
                    </a:cubicBezTo>
                    <a:cubicBezTo>
                      <a:pt x="1498215" y="4091477"/>
                      <a:pt x="1650024" y="4157477"/>
                      <a:pt x="1796390" y="4107384"/>
                    </a:cubicBezTo>
                    <a:cubicBezTo>
                      <a:pt x="1796390" y="4107384"/>
                      <a:pt x="1855962" y="4076915"/>
                      <a:pt x="1788224" y="4000617"/>
                    </a:cubicBezTo>
                    <a:cubicBezTo>
                      <a:pt x="1744734" y="3951642"/>
                      <a:pt x="1679604" y="3955171"/>
                      <a:pt x="1651597" y="3943807"/>
                    </a:cubicBezTo>
                    <a:cubicBezTo>
                      <a:pt x="1606348" y="3925447"/>
                      <a:pt x="1551412" y="3849883"/>
                      <a:pt x="1520953" y="3745155"/>
                    </a:cubicBezTo>
                    <a:cubicBezTo>
                      <a:pt x="1520953" y="3745155"/>
                      <a:pt x="1589375" y="3723482"/>
                      <a:pt x="1554155" y="3673007"/>
                    </a:cubicBezTo>
                    <a:cubicBezTo>
                      <a:pt x="1554155" y="3673007"/>
                      <a:pt x="1580422" y="3664262"/>
                      <a:pt x="1598762" y="3647174"/>
                    </a:cubicBezTo>
                    <a:cubicBezTo>
                      <a:pt x="1617102" y="3630087"/>
                      <a:pt x="1615932" y="3528370"/>
                      <a:pt x="1651587" y="3461687"/>
                    </a:cubicBezTo>
                    <a:cubicBezTo>
                      <a:pt x="1687242" y="3395003"/>
                      <a:pt x="1821519" y="3161266"/>
                      <a:pt x="1841038" y="3114247"/>
                    </a:cubicBezTo>
                    <a:cubicBezTo>
                      <a:pt x="1860558" y="3067228"/>
                      <a:pt x="1860848" y="3019806"/>
                      <a:pt x="1877728" y="2919072"/>
                    </a:cubicBezTo>
                    <a:cubicBezTo>
                      <a:pt x="1894608" y="2818339"/>
                      <a:pt x="1908694" y="2441485"/>
                      <a:pt x="1908694" y="2441485"/>
                    </a:cubicBezTo>
                    <a:cubicBezTo>
                      <a:pt x="1908694" y="2441485"/>
                      <a:pt x="1906459" y="2292336"/>
                      <a:pt x="1898272" y="2125157"/>
                    </a:cubicBezTo>
                    <a:cubicBezTo>
                      <a:pt x="1889910" y="1954283"/>
                      <a:pt x="1880512" y="1915534"/>
                      <a:pt x="1860558" y="1777003"/>
                    </a:cubicBezTo>
                    <a:cubicBezTo>
                      <a:pt x="1860392" y="1775875"/>
                      <a:pt x="1923370" y="1775699"/>
                      <a:pt x="1923370" y="1775699"/>
                    </a:cubicBezTo>
                    <a:lnTo>
                      <a:pt x="2710652" y="1771218"/>
                    </a:lnTo>
                    <a:cubicBezTo>
                      <a:pt x="2718404" y="1771176"/>
                      <a:pt x="2724696" y="1764925"/>
                      <a:pt x="2724779" y="1757173"/>
                    </a:cubicBezTo>
                    <a:lnTo>
                      <a:pt x="2740231" y="368532"/>
                    </a:lnTo>
                    <a:cubicBezTo>
                      <a:pt x="2740355" y="359383"/>
                      <a:pt x="2732862" y="351973"/>
                      <a:pt x="2723723" y="352211"/>
                    </a:cubicBezTo>
                    <a:close/>
                    <a:moveTo>
                      <a:pt x="1557674" y="3041396"/>
                    </a:moveTo>
                    <a:cubicBezTo>
                      <a:pt x="1544219" y="3074670"/>
                      <a:pt x="1513460" y="3176749"/>
                      <a:pt x="1494282" y="3231582"/>
                    </a:cubicBezTo>
                    <a:cubicBezTo>
                      <a:pt x="1442823" y="3378723"/>
                      <a:pt x="1399665" y="3552681"/>
                      <a:pt x="1378137" y="3639091"/>
                    </a:cubicBezTo>
                    <a:cubicBezTo>
                      <a:pt x="1376585" y="3645321"/>
                      <a:pt x="1361288" y="3640674"/>
                      <a:pt x="1361619" y="3634258"/>
                    </a:cubicBezTo>
                    <a:lnTo>
                      <a:pt x="1400358" y="2995608"/>
                    </a:lnTo>
                    <a:lnTo>
                      <a:pt x="1432059" y="2567100"/>
                    </a:lnTo>
                    <a:lnTo>
                      <a:pt x="1472496" y="2259610"/>
                    </a:lnTo>
                    <a:cubicBezTo>
                      <a:pt x="1473479" y="2248867"/>
                      <a:pt x="1488827" y="2247966"/>
                      <a:pt x="1491032" y="2258523"/>
                    </a:cubicBezTo>
                    <a:cubicBezTo>
                      <a:pt x="1507964" y="2339499"/>
                      <a:pt x="1530682" y="2479055"/>
                      <a:pt x="1578808" y="2800724"/>
                    </a:cubicBezTo>
                    <a:cubicBezTo>
                      <a:pt x="1584034" y="2835706"/>
                      <a:pt x="1579977" y="2986211"/>
                      <a:pt x="1557674" y="30413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ihåndsform: figur 19">
                <a:extLst>
                  <a:ext uri="{FF2B5EF4-FFF2-40B4-BE49-F238E27FC236}">
                    <a16:creationId xmlns:a16="http://schemas.microsoft.com/office/drawing/2014/main" id="{965E85A2-5BD5-4E47-B4B4-7454E94EDF24}"/>
                  </a:ext>
                </a:extLst>
              </p:cNvPr>
              <p:cNvSpPr/>
              <p:nvPr/>
            </p:nvSpPr>
            <p:spPr>
              <a:xfrm>
                <a:off x="3238605" y="7767411"/>
                <a:ext cx="713330" cy="586176"/>
              </a:xfrm>
              <a:custGeom>
                <a:avLst/>
                <a:gdLst>
                  <a:gd name="connsiteX0" fmla="*/ 712455 w 713330"/>
                  <a:gd name="connsiteY0" fmla="*/ 428652 h 586176"/>
                  <a:gd name="connsiteX1" fmla="*/ 707435 w 713330"/>
                  <a:gd name="connsiteY1" fmla="*/ 411843 h 586176"/>
                  <a:gd name="connsiteX2" fmla="*/ 665601 w 713330"/>
                  <a:gd name="connsiteY2" fmla="*/ 351939 h 586176"/>
                  <a:gd name="connsiteX3" fmla="*/ 631799 w 713330"/>
                  <a:gd name="connsiteY3" fmla="*/ 332492 h 586176"/>
                  <a:gd name="connsiteX4" fmla="*/ 476781 w 713330"/>
                  <a:gd name="connsiteY4" fmla="*/ 249322 h 586176"/>
                  <a:gd name="connsiteX5" fmla="*/ 416722 w 713330"/>
                  <a:gd name="connsiteY5" fmla="*/ 124774 h 586176"/>
                  <a:gd name="connsiteX6" fmla="*/ 443238 w 713330"/>
                  <a:gd name="connsiteY6" fmla="*/ 86645 h 586176"/>
                  <a:gd name="connsiteX7" fmla="*/ 436252 w 713330"/>
                  <a:gd name="connsiteY7" fmla="*/ 50132 h 586176"/>
                  <a:gd name="connsiteX8" fmla="*/ 390548 w 713330"/>
                  <a:gd name="connsiteY8" fmla="*/ 54872 h 586176"/>
                  <a:gd name="connsiteX9" fmla="*/ 379836 w 713330"/>
                  <a:gd name="connsiteY9" fmla="*/ 53413 h 586176"/>
                  <a:gd name="connsiteX10" fmla="*/ 279940 w 713330"/>
                  <a:gd name="connsiteY10" fmla="*/ 4438 h 586176"/>
                  <a:gd name="connsiteX11" fmla="*/ 214779 w 713330"/>
                  <a:gd name="connsiteY11" fmla="*/ 67250 h 586176"/>
                  <a:gd name="connsiteX12" fmla="*/ 186234 w 713330"/>
                  <a:gd name="connsiteY12" fmla="*/ 77020 h 586176"/>
                  <a:gd name="connsiteX13" fmla="*/ 129870 w 713330"/>
                  <a:gd name="connsiteY13" fmla="*/ 64849 h 586176"/>
                  <a:gd name="connsiteX14" fmla="*/ 107525 w 713330"/>
                  <a:gd name="connsiteY14" fmla="*/ 56228 h 586176"/>
                  <a:gd name="connsiteX15" fmla="*/ 96471 w 713330"/>
                  <a:gd name="connsiteY15" fmla="*/ 56973 h 586176"/>
                  <a:gd name="connsiteX16" fmla="*/ 92518 w 713330"/>
                  <a:gd name="connsiteY16" fmla="*/ 142524 h 586176"/>
                  <a:gd name="connsiteX17" fmla="*/ 81650 w 713330"/>
                  <a:gd name="connsiteY17" fmla="*/ 247004 h 586176"/>
                  <a:gd name="connsiteX18" fmla="*/ 50084 w 713330"/>
                  <a:gd name="connsiteY18" fmla="*/ 327338 h 586176"/>
                  <a:gd name="connsiteX19" fmla="*/ 36929 w 713330"/>
                  <a:gd name="connsiteY19" fmla="*/ 354869 h 586176"/>
                  <a:gd name="connsiteX20" fmla="*/ 5818 w 713330"/>
                  <a:gd name="connsiteY20" fmla="*/ 492809 h 586176"/>
                  <a:gd name="connsiteX21" fmla="*/ 184847 w 713330"/>
                  <a:gd name="connsiteY21" fmla="*/ 586143 h 586176"/>
                  <a:gd name="connsiteX22" fmla="*/ 296376 w 713330"/>
                  <a:gd name="connsiteY22" fmla="*/ 548553 h 586176"/>
                  <a:gd name="connsiteX23" fmla="*/ 298715 w 713330"/>
                  <a:gd name="connsiteY23" fmla="*/ 511594 h 586176"/>
                  <a:gd name="connsiteX24" fmla="*/ 267686 w 713330"/>
                  <a:gd name="connsiteY24" fmla="*/ 405799 h 586176"/>
                  <a:gd name="connsiteX25" fmla="*/ 237931 w 713330"/>
                  <a:gd name="connsiteY25" fmla="*/ 355572 h 586176"/>
                  <a:gd name="connsiteX26" fmla="*/ 235623 w 713330"/>
                  <a:gd name="connsiteY26" fmla="*/ 306587 h 586176"/>
                  <a:gd name="connsiteX27" fmla="*/ 407035 w 713330"/>
                  <a:gd name="connsiteY27" fmla="*/ 449320 h 586176"/>
                  <a:gd name="connsiteX28" fmla="*/ 711420 w 713330"/>
                  <a:gd name="connsiteY28" fmla="*/ 444114 h 586176"/>
                  <a:gd name="connsiteX29" fmla="*/ 712455 w 713330"/>
                  <a:gd name="connsiteY29" fmla="*/ 428652 h 58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3330" h="586176">
                    <a:moveTo>
                      <a:pt x="712455" y="428652"/>
                    </a:moveTo>
                    <a:cubicBezTo>
                      <a:pt x="711834" y="424087"/>
                      <a:pt x="708677" y="414710"/>
                      <a:pt x="707435" y="411843"/>
                    </a:cubicBezTo>
                    <a:cubicBezTo>
                      <a:pt x="702395" y="400345"/>
                      <a:pt x="681447" y="364846"/>
                      <a:pt x="665601" y="351939"/>
                    </a:cubicBezTo>
                    <a:cubicBezTo>
                      <a:pt x="649756" y="339023"/>
                      <a:pt x="639334" y="337802"/>
                      <a:pt x="631799" y="332492"/>
                    </a:cubicBezTo>
                    <a:cubicBezTo>
                      <a:pt x="572930" y="314256"/>
                      <a:pt x="514682" y="305624"/>
                      <a:pt x="476781" y="249322"/>
                    </a:cubicBezTo>
                    <a:cubicBezTo>
                      <a:pt x="467539" y="230786"/>
                      <a:pt x="420541" y="131098"/>
                      <a:pt x="416722" y="124774"/>
                    </a:cubicBezTo>
                    <a:cubicBezTo>
                      <a:pt x="409777" y="107635"/>
                      <a:pt x="427134" y="99831"/>
                      <a:pt x="443238" y="86645"/>
                    </a:cubicBezTo>
                    <a:cubicBezTo>
                      <a:pt x="455658" y="77941"/>
                      <a:pt x="456910" y="47793"/>
                      <a:pt x="436252" y="50132"/>
                    </a:cubicBezTo>
                    <a:cubicBezTo>
                      <a:pt x="421897" y="54779"/>
                      <a:pt x="406528" y="56383"/>
                      <a:pt x="390548" y="54872"/>
                    </a:cubicBezTo>
                    <a:cubicBezTo>
                      <a:pt x="388292" y="54675"/>
                      <a:pt x="382030" y="53806"/>
                      <a:pt x="379836" y="53413"/>
                    </a:cubicBezTo>
                    <a:cubicBezTo>
                      <a:pt x="316413" y="44853"/>
                      <a:pt x="288313" y="-16841"/>
                      <a:pt x="279940" y="4438"/>
                    </a:cubicBezTo>
                    <a:cubicBezTo>
                      <a:pt x="271205" y="40217"/>
                      <a:pt x="241636" y="59612"/>
                      <a:pt x="214779" y="67250"/>
                    </a:cubicBezTo>
                    <a:cubicBezTo>
                      <a:pt x="213299" y="67737"/>
                      <a:pt x="196180" y="74774"/>
                      <a:pt x="186234" y="77020"/>
                    </a:cubicBezTo>
                    <a:cubicBezTo>
                      <a:pt x="165876" y="78956"/>
                      <a:pt x="146139" y="74743"/>
                      <a:pt x="129870" y="64849"/>
                    </a:cubicBezTo>
                    <a:cubicBezTo>
                      <a:pt x="127582" y="63452"/>
                      <a:pt x="114997" y="61382"/>
                      <a:pt x="107525" y="56228"/>
                    </a:cubicBezTo>
                    <a:cubicBezTo>
                      <a:pt x="103706" y="53588"/>
                      <a:pt x="98613" y="52843"/>
                      <a:pt x="96471" y="56973"/>
                    </a:cubicBezTo>
                    <a:cubicBezTo>
                      <a:pt x="81381" y="84058"/>
                      <a:pt x="85945" y="115376"/>
                      <a:pt x="92518" y="142524"/>
                    </a:cubicBezTo>
                    <a:cubicBezTo>
                      <a:pt x="93998" y="177868"/>
                      <a:pt x="96802" y="215158"/>
                      <a:pt x="81650" y="247004"/>
                    </a:cubicBezTo>
                    <a:cubicBezTo>
                      <a:pt x="71073" y="273737"/>
                      <a:pt x="60465" y="300264"/>
                      <a:pt x="50084" y="327338"/>
                    </a:cubicBezTo>
                    <a:cubicBezTo>
                      <a:pt x="47652" y="333113"/>
                      <a:pt x="41421" y="349114"/>
                      <a:pt x="36929" y="354869"/>
                    </a:cubicBezTo>
                    <a:cubicBezTo>
                      <a:pt x="26176" y="384334"/>
                      <a:pt x="-15068" y="447830"/>
                      <a:pt x="5818" y="492809"/>
                    </a:cubicBezTo>
                    <a:cubicBezTo>
                      <a:pt x="32810" y="550944"/>
                      <a:pt x="117719" y="587447"/>
                      <a:pt x="184847" y="586143"/>
                    </a:cubicBezTo>
                    <a:cubicBezTo>
                      <a:pt x="224725" y="584560"/>
                      <a:pt x="270481" y="574148"/>
                      <a:pt x="296376" y="548553"/>
                    </a:cubicBezTo>
                    <a:cubicBezTo>
                      <a:pt x="296003" y="538607"/>
                      <a:pt x="299056" y="521509"/>
                      <a:pt x="298715" y="511594"/>
                    </a:cubicBezTo>
                    <a:cubicBezTo>
                      <a:pt x="297297" y="469967"/>
                      <a:pt x="285736" y="435896"/>
                      <a:pt x="267686" y="405799"/>
                    </a:cubicBezTo>
                    <a:cubicBezTo>
                      <a:pt x="259427" y="397178"/>
                      <a:pt x="259500" y="395336"/>
                      <a:pt x="237931" y="355572"/>
                    </a:cubicBezTo>
                    <a:cubicBezTo>
                      <a:pt x="236917" y="335090"/>
                      <a:pt x="236006" y="309485"/>
                      <a:pt x="235623" y="306587"/>
                    </a:cubicBezTo>
                    <a:cubicBezTo>
                      <a:pt x="304480" y="338723"/>
                      <a:pt x="342939" y="410001"/>
                      <a:pt x="407035" y="449320"/>
                    </a:cubicBezTo>
                    <a:cubicBezTo>
                      <a:pt x="476450" y="476239"/>
                      <a:pt x="641921" y="523765"/>
                      <a:pt x="711420" y="444114"/>
                    </a:cubicBezTo>
                    <a:cubicBezTo>
                      <a:pt x="714690" y="439767"/>
                      <a:pt x="712858" y="433909"/>
                      <a:pt x="712455" y="428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ihåndsform: figur 20">
                <a:extLst>
                  <a:ext uri="{FF2B5EF4-FFF2-40B4-BE49-F238E27FC236}">
                    <a16:creationId xmlns:a16="http://schemas.microsoft.com/office/drawing/2014/main" id="{EF76155F-C46E-4C05-B9F2-B22C66FE406F}"/>
                  </a:ext>
                </a:extLst>
              </p:cNvPr>
              <p:cNvSpPr/>
              <p:nvPr/>
            </p:nvSpPr>
            <p:spPr>
              <a:xfrm>
                <a:off x="3024117" y="4325733"/>
                <a:ext cx="923476" cy="207848"/>
              </a:xfrm>
              <a:custGeom>
                <a:avLst/>
                <a:gdLst>
                  <a:gd name="connsiteX0" fmla="*/ 921178 w 923476"/>
                  <a:gd name="connsiteY0" fmla="*/ 63253 h 207848"/>
                  <a:gd name="connsiteX1" fmla="*/ 624286 w 923476"/>
                  <a:gd name="connsiteY1" fmla="*/ 29533 h 207848"/>
                  <a:gd name="connsiteX2" fmla="*/ 625487 w 923476"/>
                  <a:gd name="connsiteY2" fmla="*/ 57322 h 207848"/>
                  <a:gd name="connsiteX3" fmla="*/ 583260 w 923476"/>
                  <a:gd name="connsiteY3" fmla="*/ 103751 h 207848"/>
                  <a:gd name="connsiteX4" fmla="*/ 356218 w 923476"/>
                  <a:gd name="connsiteY4" fmla="*/ 52468 h 207848"/>
                  <a:gd name="connsiteX5" fmla="*/ 330810 w 923476"/>
                  <a:gd name="connsiteY5" fmla="*/ 30558 h 207848"/>
                  <a:gd name="connsiteX6" fmla="*/ 231111 w 923476"/>
                  <a:gd name="connsiteY6" fmla="*/ 18656 h 207848"/>
                  <a:gd name="connsiteX7" fmla="*/ 6171 w 923476"/>
                  <a:gd name="connsiteY7" fmla="*/ 93515 h 207848"/>
                  <a:gd name="connsiteX8" fmla="*/ 4007 w 923476"/>
                  <a:gd name="connsiteY8" fmla="*/ 99860 h 207848"/>
                  <a:gd name="connsiteX9" fmla="*/ 72957 w 923476"/>
                  <a:gd name="connsiteY9" fmla="*/ 207849 h 207848"/>
                  <a:gd name="connsiteX10" fmla="*/ 885947 w 923476"/>
                  <a:gd name="connsiteY10" fmla="*/ 185058 h 207848"/>
                  <a:gd name="connsiteX11" fmla="*/ 913240 w 923476"/>
                  <a:gd name="connsiteY11" fmla="*/ 95647 h 207848"/>
                  <a:gd name="connsiteX12" fmla="*/ 919708 w 923476"/>
                  <a:gd name="connsiteY12" fmla="*/ 77049 h 207848"/>
                  <a:gd name="connsiteX13" fmla="*/ 921178 w 923476"/>
                  <a:gd name="connsiteY13" fmla="*/ 63253 h 20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3476" h="207848">
                    <a:moveTo>
                      <a:pt x="921178" y="63253"/>
                    </a:moveTo>
                    <a:cubicBezTo>
                      <a:pt x="847747" y="-34956"/>
                      <a:pt x="726200" y="4084"/>
                      <a:pt x="624286" y="29533"/>
                    </a:cubicBezTo>
                    <a:cubicBezTo>
                      <a:pt x="612850" y="34263"/>
                      <a:pt x="624472" y="49177"/>
                      <a:pt x="625487" y="57322"/>
                    </a:cubicBezTo>
                    <a:cubicBezTo>
                      <a:pt x="625673" y="59589"/>
                      <a:pt x="617911" y="78974"/>
                      <a:pt x="583260" y="103751"/>
                    </a:cubicBezTo>
                    <a:cubicBezTo>
                      <a:pt x="497958" y="186580"/>
                      <a:pt x="429318" y="101847"/>
                      <a:pt x="356218" y="52468"/>
                    </a:cubicBezTo>
                    <a:cubicBezTo>
                      <a:pt x="351178" y="49498"/>
                      <a:pt x="338406" y="29482"/>
                      <a:pt x="330810" y="30558"/>
                    </a:cubicBezTo>
                    <a:cubicBezTo>
                      <a:pt x="297432" y="30486"/>
                      <a:pt x="264230" y="22641"/>
                      <a:pt x="231111" y="18656"/>
                    </a:cubicBezTo>
                    <a:cubicBezTo>
                      <a:pt x="138543" y="-3079"/>
                      <a:pt x="69718" y="25125"/>
                      <a:pt x="6171" y="93515"/>
                    </a:cubicBezTo>
                    <a:cubicBezTo>
                      <a:pt x="4380" y="95078"/>
                      <a:pt x="3511" y="97510"/>
                      <a:pt x="4007" y="99860"/>
                    </a:cubicBezTo>
                    <a:cubicBezTo>
                      <a:pt x="-17344" y="126272"/>
                      <a:pt x="52610" y="197830"/>
                      <a:pt x="72957" y="207849"/>
                    </a:cubicBezTo>
                    <a:cubicBezTo>
                      <a:pt x="354790" y="201804"/>
                      <a:pt x="644396" y="199341"/>
                      <a:pt x="885947" y="185058"/>
                    </a:cubicBezTo>
                    <a:cubicBezTo>
                      <a:pt x="901555" y="159588"/>
                      <a:pt x="905260" y="122836"/>
                      <a:pt x="913240" y="95647"/>
                    </a:cubicBezTo>
                    <a:cubicBezTo>
                      <a:pt x="915040" y="89510"/>
                      <a:pt x="914016" y="79968"/>
                      <a:pt x="919708" y="77049"/>
                    </a:cubicBezTo>
                    <a:cubicBezTo>
                      <a:pt x="923113" y="75300"/>
                      <a:pt x="925421" y="67310"/>
                      <a:pt x="921178" y="632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Frihåndsform: figur 21">
                <a:extLst>
                  <a:ext uri="{FF2B5EF4-FFF2-40B4-BE49-F238E27FC236}">
                    <a16:creationId xmlns:a16="http://schemas.microsoft.com/office/drawing/2014/main" id="{8CC2FC2F-8E37-431F-91CF-3CCC21AF946C}"/>
                  </a:ext>
                </a:extLst>
              </p:cNvPr>
              <p:cNvSpPr/>
              <p:nvPr/>
            </p:nvSpPr>
            <p:spPr>
              <a:xfrm>
                <a:off x="2168263" y="4504225"/>
                <a:ext cx="2681214" cy="1407249"/>
              </a:xfrm>
              <a:custGeom>
                <a:avLst/>
                <a:gdLst>
                  <a:gd name="connsiteX0" fmla="*/ 2726921 w 2728897"/>
                  <a:gd name="connsiteY0" fmla="*/ 1907 h 1427454"/>
                  <a:gd name="connsiteX1" fmla="*/ 2722139 w 2728897"/>
                  <a:gd name="connsiteY1" fmla="*/ 3 h 1427454"/>
                  <a:gd name="connsiteX2" fmla="*/ 2632904 w 2728897"/>
                  <a:gd name="connsiteY2" fmla="*/ 1907 h 1427454"/>
                  <a:gd name="connsiteX3" fmla="*/ 2252345 w 2728897"/>
                  <a:gd name="connsiteY3" fmla="*/ 9586 h 1427454"/>
                  <a:gd name="connsiteX4" fmla="*/ 2247646 w 2728897"/>
                  <a:gd name="connsiteY4" fmla="*/ 11667 h 1427454"/>
                  <a:gd name="connsiteX5" fmla="*/ 2245866 w 2728897"/>
                  <a:gd name="connsiteY5" fmla="*/ 16479 h 1427454"/>
                  <a:gd name="connsiteX6" fmla="*/ 2233281 w 2728897"/>
                  <a:gd name="connsiteY6" fmla="*/ 59710 h 1427454"/>
                  <a:gd name="connsiteX7" fmla="*/ 2220240 w 2728897"/>
                  <a:gd name="connsiteY7" fmla="*/ 66261 h 1427454"/>
                  <a:gd name="connsiteX8" fmla="*/ 2209311 w 2728897"/>
                  <a:gd name="connsiteY8" fmla="*/ 52000 h 1427454"/>
                  <a:gd name="connsiteX9" fmla="*/ 2204240 w 2728897"/>
                  <a:gd name="connsiteY9" fmla="*/ 47353 h 1427454"/>
                  <a:gd name="connsiteX10" fmla="*/ 2197792 w 2728897"/>
                  <a:gd name="connsiteY10" fmla="*/ 49743 h 1427454"/>
                  <a:gd name="connsiteX11" fmla="*/ 2186159 w 2728897"/>
                  <a:gd name="connsiteY11" fmla="*/ 54245 h 1427454"/>
                  <a:gd name="connsiteX12" fmla="*/ 2172673 w 2728897"/>
                  <a:gd name="connsiteY12" fmla="*/ 46711 h 1427454"/>
                  <a:gd name="connsiteX13" fmla="*/ 2165087 w 2728897"/>
                  <a:gd name="connsiteY13" fmla="*/ 23993 h 1427454"/>
                  <a:gd name="connsiteX14" fmla="*/ 2164021 w 2728897"/>
                  <a:gd name="connsiteY14" fmla="*/ 19429 h 1427454"/>
                  <a:gd name="connsiteX15" fmla="*/ 2157883 w 2728897"/>
                  <a:gd name="connsiteY15" fmla="*/ 14368 h 1427454"/>
                  <a:gd name="connsiteX16" fmla="*/ 2151332 w 2728897"/>
                  <a:gd name="connsiteY16" fmla="*/ 18881 h 1427454"/>
                  <a:gd name="connsiteX17" fmla="*/ 2134327 w 2728897"/>
                  <a:gd name="connsiteY17" fmla="*/ 32387 h 1427454"/>
                  <a:gd name="connsiteX18" fmla="*/ 2123408 w 2728897"/>
                  <a:gd name="connsiteY18" fmla="*/ 20774 h 1427454"/>
                  <a:gd name="connsiteX19" fmla="*/ 2119765 w 2728897"/>
                  <a:gd name="connsiteY19" fmla="*/ 16190 h 1427454"/>
                  <a:gd name="connsiteX20" fmla="*/ 2113907 w 2728897"/>
                  <a:gd name="connsiteY20" fmla="*/ 16303 h 1427454"/>
                  <a:gd name="connsiteX21" fmla="*/ 2110347 w 2728897"/>
                  <a:gd name="connsiteY21" fmla="*/ 17214 h 1427454"/>
                  <a:gd name="connsiteX22" fmla="*/ 976257 w 2728897"/>
                  <a:gd name="connsiteY22" fmla="*/ 49071 h 1427454"/>
                  <a:gd name="connsiteX23" fmla="*/ 934641 w 2728897"/>
                  <a:gd name="connsiteY23" fmla="*/ 49971 h 1427454"/>
                  <a:gd name="connsiteX24" fmla="*/ 703139 w 2728897"/>
                  <a:gd name="connsiteY24" fmla="*/ 50468 h 1427454"/>
                  <a:gd name="connsiteX25" fmla="*/ 698337 w 2728897"/>
                  <a:gd name="connsiteY25" fmla="*/ 52279 h 1427454"/>
                  <a:gd name="connsiteX26" fmla="*/ 696277 w 2728897"/>
                  <a:gd name="connsiteY26" fmla="*/ 56978 h 1427454"/>
                  <a:gd name="connsiteX27" fmla="*/ 686486 w 2728897"/>
                  <a:gd name="connsiteY27" fmla="*/ 74748 h 1427454"/>
                  <a:gd name="connsiteX28" fmla="*/ 667194 w 2728897"/>
                  <a:gd name="connsiteY28" fmla="*/ 63695 h 1427454"/>
                  <a:gd name="connsiteX29" fmla="*/ 660084 w 2728897"/>
                  <a:gd name="connsiteY29" fmla="*/ 60652 h 1427454"/>
                  <a:gd name="connsiteX30" fmla="*/ 654961 w 2728897"/>
                  <a:gd name="connsiteY30" fmla="*/ 66448 h 1427454"/>
                  <a:gd name="connsiteX31" fmla="*/ 654785 w 2728897"/>
                  <a:gd name="connsiteY31" fmla="*/ 68218 h 1427454"/>
                  <a:gd name="connsiteX32" fmla="*/ 650128 w 2728897"/>
                  <a:gd name="connsiteY32" fmla="*/ 93284 h 1427454"/>
                  <a:gd name="connsiteX33" fmla="*/ 636994 w 2728897"/>
                  <a:gd name="connsiteY33" fmla="*/ 103168 h 1427454"/>
                  <a:gd name="connsiteX34" fmla="*/ 625371 w 2728897"/>
                  <a:gd name="connsiteY34" fmla="*/ 100333 h 1427454"/>
                  <a:gd name="connsiteX35" fmla="*/ 618727 w 2728897"/>
                  <a:gd name="connsiteY35" fmla="*/ 98604 h 1427454"/>
                  <a:gd name="connsiteX36" fmla="*/ 614142 w 2728897"/>
                  <a:gd name="connsiteY36" fmla="*/ 103717 h 1427454"/>
                  <a:gd name="connsiteX37" fmla="*/ 604341 w 2728897"/>
                  <a:gd name="connsiteY37" fmla="*/ 119604 h 1427454"/>
                  <a:gd name="connsiteX38" fmla="*/ 585566 w 2728897"/>
                  <a:gd name="connsiteY38" fmla="*/ 108385 h 1427454"/>
                  <a:gd name="connsiteX39" fmla="*/ 573188 w 2728897"/>
                  <a:gd name="connsiteY39" fmla="*/ 69905 h 1427454"/>
                  <a:gd name="connsiteX40" fmla="*/ 566781 w 2728897"/>
                  <a:gd name="connsiteY40" fmla="*/ 63715 h 1427454"/>
                  <a:gd name="connsiteX41" fmla="*/ 554952 w 2728897"/>
                  <a:gd name="connsiteY41" fmla="*/ 57930 h 1427454"/>
                  <a:gd name="connsiteX42" fmla="*/ 550595 w 2728897"/>
                  <a:gd name="connsiteY42" fmla="*/ 56502 h 1427454"/>
                  <a:gd name="connsiteX43" fmla="*/ 266837 w 2728897"/>
                  <a:gd name="connsiteY43" fmla="*/ 61884 h 1427454"/>
                  <a:gd name="connsiteX44" fmla="*/ 6386 w 2728897"/>
                  <a:gd name="connsiteY44" fmla="*/ 66458 h 1427454"/>
                  <a:gd name="connsiteX45" fmla="*/ 0 w 2728897"/>
                  <a:gd name="connsiteY45" fmla="*/ 73134 h 1427454"/>
                  <a:gd name="connsiteX46" fmla="*/ 8715 w 2728897"/>
                  <a:gd name="connsiteY46" fmla="*/ 738837 h 1427454"/>
                  <a:gd name="connsiteX47" fmla="*/ 17626 w 2728897"/>
                  <a:gd name="connsiteY47" fmla="*/ 1420924 h 1427454"/>
                  <a:gd name="connsiteX48" fmla="*/ 24229 w 2728897"/>
                  <a:gd name="connsiteY48" fmla="*/ 1427455 h 1427454"/>
                  <a:gd name="connsiteX49" fmla="*/ 24271 w 2728897"/>
                  <a:gd name="connsiteY49" fmla="*/ 1427455 h 1427454"/>
                  <a:gd name="connsiteX50" fmla="*/ 806739 w 2728897"/>
                  <a:gd name="connsiteY50" fmla="*/ 1421928 h 1427454"/>
                  <a:gd name="connsiteX51" fmla="*/ 1052762 w 2728897"/>
                  <a:gd name="connsiteY51" fmla="*/ 1420013 h 1427454"/>
                  <a:gd name="connsiteX52" fmla="*/ 1052980 w 2728897"/>
                  <a:gd name="connsiteY52" fmla="*/ 1420003 h 1427454"/>
                  <a:gd name="connsiteX53" fmla="*/ 2001230 w 2728897"/>
                  <a:gd name="connsiteY53" fmla="*/ 1410792 h 1427454"/>
                  <a:gd name="connsiteX54" fmla="*/ 2706521 w 2728897"/>
                  <a:gd name="connsiteY54" fmla="*/ 1408318 h 1427454"/>
                  <a:gd name="connsiteX55" fmla="*/ 2712990 w 2728897"/>
                  <a:gd name="connsiteY55" fmla="*/ 1401839 h 1427454"/>
                  <a:gd name="connsiteX56" fmla="*/ 2720141 w 2728897"/>
                  <a:gd name="connsiteY56" fmla="*/ 830173 h 1427454"/>
                  <a:gd name="connsiteX57" fmla="*/ 2723898 w 2728897"/>
                  <a:gd name="connsiteY57" fmla="*/ 476048 h 1427454"/>
                  <a:gd name="connsiteX58" fmla="*/ 2725410 w 2728897"/>
                  <a:gd name="connsiteY58" fmla="*/ 335168 h 1427454"/>
                  <a:gd name="connsiteX59" fmla="*/ 2728897 w 2728897"/>
                  <a:gd name="connsiteY59" fmla="*/ 6668 h 1427454"/>
                  <a:gd name="connsiteX60" fmla="*/ 2726921 w 2728897"/>
                  <a:gd name="connsiteY60" fmla="*/ 1907 h 142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728897" h="1427454">
                    <a:moveTo>
                      <a:pt x="2726921" y="1907"/>
                    </a:moveTo>
                    <a:cubicBezTo>
                      <a:pt x="2725648" y="655"/>
                      <a:pt x="2723909" y="-49"/>
                      <a:pt x="2722139" y="3"/>
                    </a:cubicBezTo>
                    <a:cubicBezTo>
                      <a:pt x="2692394" y="634"/>
                      <a:pt x="2662649" y="1265"/>
                      <a:pt x="2632904" y="1907"/>
                    </a:cubicBezTo>
                    <a:cubicBezTo>
                      <a:pt x="2508180" y="4577"/>
                      <a:pt x="2379201" y="7330"/>
                      <a:pt x="2252345" y="9586"/>
                    </a:cubicBezTo>
                    <a:cubicBezTo>
                      <a:pt x="2250565" y="9617"/>
                      <a:pt x="2248868" y="10363"/>
                      <a:pt x="2247646" y="11667"/>
                    </a:cubicBezTo>
                    <a:cubicBezTo>
                      <a:pt x="2246425" y="12960"/>
                      <a:pt x="2245783" y="14699"/>
                      <a:pt x="2245866" y="16479"/>
                    </a:cubicBezTo>
                    <a:cubicBezTo>
                      <a:pt x="2246435" y="29354"/>
                      <a:pt x="2244728" y="47290"/>
                      <a:pt x="2233281" y="59710"/>
                    </a:cubicBezTo>
                    <a:cubicBezTo>
                      <a:pt x="2230652" y="62670"/>
                      <a:pt x="2225446" y="67452"/>
                      <a:pt x="2220240" y="66261"/>
                    </a:cubicBezTo>
                    <a:cubicBezTo>
                      <a:pt x="2215686" y="65237"/>
                      <a:pt x="2211598" y="59896"/>
                      <a:pt x="2209311" y="52000"/>
                    </a:cubicBezTo>
                    <a:cubicBezTo>
                      <a:pt x="2208618" y="49619"/>
                      <a:pt x="2206661" y="47829"/>
                      <a:pt x="2204240" y="47353"/>
                    </a:cubicBezTo>
                    <a:cubicBezTo>
                      <a:pt x="2201807" y="46876"/>
                      <a:pt x="2199323" y="47798"/>
                      <a:pt x="2197792" y="49743"/>
                    </a:cubicBezTo>
                    <a:cubicBezTo>
                      <a:pt x="2195298" y="52900"/>
                      <a:pt x="2191075" y="54546"/>
                      <a:pt x="2186159" y="54245"/>
                    </a:cubicBezTo>
                    <a:cubicBezTo>
                      <a:pt x="2180466" y="53904"/>
                      <a:pt x="2175302" y="51016"/>
                      <a:pt x="2172673" y="46711"/>
                    </a:cubicBezTo>
                    <a:cubicBezTo>
                      <a:pt x="2168885" y="40532"/>
                      <a:pt x="2166960" y="32118"/>
                      <a:pt x="2165087" y="23993"/>
                    </a:cubicBezTo>
                    <a:cubicBezTo>
                      <a:pt x="2164735" y="22451"/>
                      <a:pt x="2164383" y="20930"/>
                      <a:pt x="2164021" y="19429"/>
                    </a:cubicBezTo>
                    <a:cubicBezTo>
                      <a:pt x="2163338" y="16562"/>
                      <a:pt x="2160823" y="14503"/>
                      <a:pt x="2157883" y="14368"/>
                    </a:cubicBezTo>
                    <a:cubicBezTo>
                      <a:pt x="2154954" y="14234"/>
                      <a:pt x="2152263" y="16086"/>
                      <a:pt x="2151332" y="18881"/>
                    </a:cubicBezTo>
                    <a:cubicBezTo>
                      <a:pt x="2148237" y="28185"/>
                      <a:pt x="2140392" y="32708"/>
                      <a:pt x="2134327" y="32387"/>
                    </a:cubicBezTo>
                    <a:cubicBezTo>
                      <a:pt x="2128832" y="32087"/>
                      <a:pt x="2124961" y="27957"/>
                      <a:pt x="2123408" y="20774"/>
                    </a:cubicBezTo>
                    <a:cubicBezTo>
                      <a:pt x="2122974" y="18767"/>
                      <a:pt x="2121628" y="17069"/>
                      <a:pt x="2119765" y="16190"/>
                    </a:cubicBezTo>
                    <a:cubicBezTo>
                      <a:pt x="2117902" y="15310"/>
                      <a:pt x="2115739" y="15351"/>
                      <a:pt x="2113907" y="16303"/>
                    </a:cubicBezTo>
                    <a:cubicBezTo>
                      <a:pt x="2112934" y="16811"/>
                      <a:pt x="2111734" y="17111"/>
                      <a:pt x="2110347" y="17214"/>
                    </a:cubicBezTo>
                    <a:cubicBezTo>
                      <a:pt x="1742539" y="31269"/>
                      <a:pt x="1347915" y="40832"/>
                      <a:pt x="976257" y="49071"/>
                    </a:cubicBezTo>
                    <a:cubicBezTo>
                      <a:pt x="962471" y="49350"/>
                      <a:pt x="948582" y="49661"/>
                      <a:pt x="934641" y="49971"/>
                    </a:cubicBezTo>
                    <a:cubicBezTo>
                      <a:pt x="858447" y="51679"/>
                      <a:pt x="779654" y="53438"/>
                      <a:pt x="703139" y="50468"/>
                    </a:cubicBezTo>
                    <a:cubicBezTo>
                      <a:pt x="701369" y="50406"/>
                      <a:pt x="699630" y="51047"/>
                      <a:pt x="698337" y="52279"/>
                    </a:cubicBezTo>
                    <a:cubicBezTo>
                      <a:pt x="697043" y="53500"/>
                      <a:pt x="696308" y="55198"/>
                      <a:pt x="696277" y="56978"/>
                    </a:cubicBezTo>
                    <a:cubicBezTo>
                      <a:pt x="696142" y="66479"/>
                      <a:pt x="692489" y="73123"/>
                      <a:pt x="686486" y="74748"/>
                    </a:cubicBezTo>
                    <a:cubicBezTo>
                      <a:pt x="681073" y="76218"/>
                      <a:pt x="673001" y="73361"/>
                      <a:pt x="667194" y="63695"/>
                    </a:cubicBezTo>
                    <a:cubicBezTo>
                      <a:pt x="665725" y="61252"/>
                      <a:pt x="662858" y="60021"/>
                      <a:pt x="660084" y="60652"/>
                    </a:cubicBezTo>
                    <a:cubicBezTo>
                      <a:pt x="657310" y="61273"/>
                      <a:pt x="655240" y="63612"/>
                      <a:pt x="654961" y="66448"/>
                    </a:cubicBezTo>
                    <a:lnTo>
                      <a:pt x="654785" y="68218"/>
                    </a:lnTo>
                    <a:cubicBezTo>
                      <a:pt x="653936" y="76994"/>
                      <a:pt x="653046" y="86071"/>
                      <a:pt x="650128" y="93284"/>
                    </a:cubicBezTo>
                    <a:cubicBezTo>
                      <a:pt x="648203" y="98035"/>
                      <a:pt x="642924" y="102009"/>
                      <a:pt x="636994" y="103168"/>
                    </a:cubicBezTo>
                    <a:cubicBezTo>
                      <a:pt x="634748" y="103603"/>
                      <a:pt x="629138" y="104203"/>
                      <a:pt x="625371" y="100333"/>
                    </a:cubicBezTo>
                    <a:cubicBezTo>
                      <a:pt x="623653" y="98563"/>
                      <a:pt x="621097" y="97901"/>
                      <a:pt x="618727" y="98604"/>
                    </a:cubicBezTo>
                    <a:cubicBezTo>
                      <a:pt x="616367" y="99318"/>
                      <a:pt x="614597" y="101285"/>
                      <a:pt x="614142" y="103717"/>
                    </a:cubicBezTo>
                    <a:cubicBezTo>
                      <a:pt x="612465" y="112711"/>
                      <a:pt x="608894" y="118496"/>
                      <a:pt x="604341" y="119604"/>
                    </a:cubicBezTo>
                    <a:cubicBezTo>
                      <a:pt x="599124" y="120846"/>
                      <a:pt x="591952" y="116592"/>
                      <a:pt x="585566" y="108385"/>
                    </a:cubicBezTo>
                    <a:cubicBezTo>
                      <a:pt x="578280" y="99205"/>
                      <a:pt x="574223" y="86619"/>
                      <a:pt x="573188" y="69905"/>
                    </a:cubicBezTo>
                    <a:cubicBezTo>
                      <a:pt x="572981" y="66489"/>
                      <a:pt x="570197" y="63809"/>
                      <a:pt x="566781" y="63715"/>
                    </a:cubicBezTo>
                    <a:cubicBezTo>
                      <a:pt x="563873" y="63633"/>
                      <a:pt x="559340" y="61418"/>
                      <a:pt x="554952" y="57930"/>
                    </a:cubicBezTo>
                    <a:cubicBezTo>
                      <a:pt x="553720" y="56947"/>
                      <a:pt x="552168" y="56440"/>
                      <a:pt x="550595" y="56502"/>
                    </a:cubicBezTo>
                    <a:cubicBezTo>
                      <a:pt x="456174" y="59948"/>
                      <a:pt x="359922" y="60931"/>
                      <a:pt x="266837" y="61884"/>
                    </a:cubicBezTo>
                    <a:cubicBezTo>
                      <a:pt x="181452" y="62753"/>
                      <a:pt x="93158" y="63664"/>
                      <a:pt x="6386" y="66458"/>
                    </a:cubicBezTo>
                    <a:cubicBezTo>
                      <a:pt x="2795" y="66572"/>
                      <a:pt x="-41" y="69542"/>
                      <a:pt x="0" y="73134"/>
                    </a:cubicBezTo>
                    <a:cubicBezTo>
                      <a:pt x="2609" y="295031"/>
                      <a:pt x="5713" y="520645"/>
                      <a:pt x="8715" y="738837"/>
                    </a:cubicBezTo>
                    <a:cubicBezTo>
                      <a:pt x="11789" y="962391"/>
                      <a:pt x="14976" y="1193562"/>
                      <a:pt x="17626" y="1420924"/>
                    </a:cubicBezTo>
                    <a:cubicBezTo>
                      <a:pt x="17667" y="1424546"/>
                      <a:pt x="20617" y="1427455"/>
                      <a:pt x="24229" y="1427455"/>
                    </a:cubicBezTo>
                    <a:cubicBezTo>
                      <a:pt x="24239" y="1427455"/>
                      <a:pt x="24250" y="1427455"/>
                      <a:pt x="24271" y="1427455"/>
                    </a:cubicBezTo>
                    <a:cubicBezTo>
                      <a:pt x="285073" y="1426026"/>
                      <a:pt x="550274" y="1423946"/>
                      <a:pt x="806739" y="1421928"/>
                    </a:cubicBezTo>
                    <a:cubicBezTo>
                      <a:pt x="888751" y="1421286"/>
                      <a:pt x="970762" y="1420645"/>
                      <a:pt x="1052762" y="1420013"/>
                    </a:cubicBezTo>
                    <a:cubicBezTo>
                      <a:pt x="1052835" y="1420013"/>
                      <a:pt x="1052907" y="1420013"/>
                      <a:pt x="1052980" y="1420003"/>
                    </a:cubicBezTo>
                    <a:cubicBezTo>
                      <a:pt x="1357334" y="1407863"/>
                      <a:pt x="1684674" y="1409353"/>
                      <a:pt x="2001230" y="1410792"/>
                    </a:cubicBezTo>
                    <a:cubicBezTo>
                      <a:pt x="2236293" y="1411858"/>
                      <a:pt x="2479356" y="1412965"/>
                      <a:pt x="2706521" y="1408318"/>
                    </a:cubicBezTo>
                    <a:cubicBezTo>
                      <a:pt x="2710071" y="1408246"/>
                      <a:pt x="2712928" y="1405389"/>
                      <a:pt x="2712990" y="1401839"/>
                    </a:cubicBezTo>
                    <a:cubicBezTo>
                      <a:pt x="2716560" y="1211291"/>
                      <a:pt x="2718382" y="1017544"/>
                      <a:pt x="2720141" y="830173"/>
                    </a:cubicBezTo>
                    <a:cubicBezTo>
                      <a:pt x="2721228" y="714112"/>
                      <a:pt x="2722356" y="594096"/>
                      <a:pt x="2723898" y="476048"/>
                    </a:cubicBezTo>
                    <a:lnTo>
                      <a:pt x="2725410" y="335168"/>
                    </a:lnTo>
                    <a:cubicBezTo>
                      <a:pt x="2726589" y="225668"/>
                      <a:pt x="2727769" y="116168"/>
                      <a:pt x="2728897" y="6668"/>
                    </a:cubicBezTo>
                    <a:cubicBezTo>
                      <a:pt x="2728908" y="4877"/>
                      <a:pt x="2728194" y="3159"/>
                      <a:pt x="2726921" y="19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6"/>
                  </a:rPr>
                  <a:t>lonn@oslomet.no</a:t>
                </a:r>
              </a:p>
              <a:p>
                <a:endParaRPr lang="nb-NO" sz="2200">
                  <a:latin typeface="Calibri" panose="020F0502020204030204" pitchFamily="34" charset="0"/>
                  <a:cs typeface="Calibri" panose="020F0502020204030204" pitchFamily="34" charset="0"/>
                  <a:hlinkClick r:id="rId6"/>
                </a:endParaRP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6"/>
                  </a:rPr>
                  <a:t>variabellonn@oslomet.no</a:t>
                </a:r>
                <a:endParaRPr lang="nb-NO" sz="2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7"/>
                  </a:rPr>
                  <a:t>reiseregning@oslomet.no</a:t>
                </a:r>
                <a:endParaRPr lang="nb-NO" sz="2200"/>
              </a:p>
            </p:txBody>
          </p:sp>
          <p:sp>
            <p:nvSpPr>
              <p:cNvPr id="23" name="Frihåndsform: figur 22">
                <a:extLst>
                  <a:ext uri="{FF2B5EF4-FFF2-40B4-BE49-F238E27FC236}">
                    <a16:creationId xmlns:a16="http://schemas.microsoft.com/office/drawing/2014/main" id="{2D389B6D-BA23-42DA-83EE-154358250E12}"/>
                  </a:ext>
                </a:extLst>
              </p:cNvPr>
              <p:cNvSpPr/>
              <p:nvPr/>
            </p:nvSpPr>
            <p:spPr>
              <a:xfrm>
                <a:off x="2122286" y="4182248"/>
                <a:ext cx="2758206" cy="4192026"/>
              </a:xfrm>
              <a:custGeom>
                <a:avLst/>
                <a:gdLst>
                  <a:gd name="connsiteX0" fmla="*/ 2748220 w 2758206"/>
                  <a:gd name="connsiteY0" fmla="*/ 295062 h 4192026"/>
                  <a:gd name="connsiteX1" fmla="*/ 2289377 w 2758206"/>
                  <a:gd name="connsiteY1" fmla="*/ 304667 h 4192026"/>
                  <a:gd name="connsiteX2" fmla="*/ 2305274 w 2758206"/>
                  <a:gd name="connsiteY2" fmla="*/ 260773 h 4192026"/>
                  <a:gd name="connsiteX3" fmla="*/ 2294127 w 2758206"/>
                  <a:gd name="connsiteY3" fmla="*/ 257751 h 4192026"/>
                  <a:gd name="connsiteX4" fmla="*/ 2267125 w 2758206"/>
                  <a:gd name="connsiteY4" fmla="*/ 305256 h 4192026"/>
                  <a:gd name="connsiteX5" fmla="*/ 2265883 w 2758206"/>
                  <a:gd name="connsiteY5" fmla="*/ 305567 h 4192026"/>
                  <a:gd name="connsiteX6" fmla="*/ 2265386 w 2758206"/>
                  <a:gd name="connsiteY6" fmla="*/ 276857 h 4192026"/>
                  <a:gd name="connsiteX7" fmla="*/ 2285278 w 2758206"/>
                  <a:gd name="connsiteY7" fmla="*/ 226309 h 4192026"/>
                  <a:gd name="connsiteX8" fmla="*/ 2318998 w 2758206"/>
                  <a:gd name="connsiteY8" fmla="*/ 230625 h 4192026"/>
                  <a:gd name="connsiteX9" fmla="*/ 2326739 w 2758206"/>
                  <a:gd name="connsiteY9" fmla="*/ 260722 h 4192026"/>
                  <a:gd name="connsiteX10" fmla="*/ 2330237 w 2758206"/>
                  <a:gd name="connsiteY10" fmla="*/ 298229 h 4192026"/>
                  <a:gd name="connsiteX11" fmla="*/ 2341643 w 2758206"/>
                  <a:gd name="connsiteY11" fmla="*/ 298229 h 4192026"/>
                  <a:gd name="connsiteX12" fmla="*/ 2342605 w 2758206"/>
                  <a:gd name="connsiteY12" fmla="*/ 257958 h 4192026"/>
                  <a:gd name="connsiteX13" fmla="*/ 2335640 w 2758206"/>
                  <a:gd name="connsiteY13" fmla="*/ 224798 h 4192026"/>
                  <a:gd name="connsiteX14" fmla="*/ 2265438 w 2758206"/>
                  <a:gd name="connsiteY14" fmla="*/ 214396 h 4192026"/>
                  <a:gd name="connsiteX15" fmla="*/ 2229504 w 2758206"/>
                  <a:gd name="connsiteY15" fmla="*/ 215690 h 4192026"/>
                  <a:gd name="connsiteX16" fmla="*/ 2181119 w 2758206"/>
                  <a:gd name="connsiteY16" fmla="*/ 218640 h 4192026"/>
                  <a:gd name="connsiteX17" fmla="*/ 2139596 w 2758206"/>
                  <a:gd name="connsiteY17" fmla="*/ 203964 h 4192026"/>
                  <a:gd name="connsiteX18" fmla="*/ 2123481 w 2758206"/>
                  <a:gd name="connsiteY18" fmla="*/ 147413 h 4192026"/>
                  <a:gd name="connsiteX19" fmla="*/ 2114053 w 2758206"/>
                  <a:gd name="connsiteY19" fmla="*/ 147413 h 4192026"/>
                  <a:gd name="connsiteX20" fmla="*/ 2091977 w 2758206"/>
                  <a:gd name="connsiteY20" fmla="*/ 189785 h 4192026"/>
                  <a:gd name="connsiteX21" fmla="*/ 2079288 w 2758206"/>
                  <a:gd name="connsiteY21" fmla="*/ 235230 h 4192026"/>
                  <a:gd name="connsiteX22" fmla="*/ 2080706 w 2758206"/>
                  <a:gd name="connsiteY22" fmla="*/ 311580 h 4192026"/>
                  <a:gd name="connsiteX23" fmla="*/ 1946522 w 2758206"/>
                  <a:gd name="connsiteY23" fmla="*/ 315968 h 4192026"/>
                  <a:gd name="connsiteX24" fmla="*/ 1850932 w 2758206"/>
                  <a:gd name="connsiteY24" fmla="*/ 217946 h 4192026"/>
                  <a:gd name="connsiteX25" fmla="*/ 1755301 w 2758206"/>
                  <a:gd name="connsiteY25" fmla="*/ 143770 h 4192026"/>
                  <a:gd name="connsiteX26" fmla="*/ 1526220 w 2758206"/>
                  <a:gd name="connsiteY26" fmla="*/ 168175 h 4192026"/>
                  <a:gd name="connsiteX27" fmla="*/ 1515591 w 2758206"/>
                  <a:gd name="connsiteY27" fmla="*/ 120162 h 4192026"/>
                  <a:gd name="connsiteX28" fmla="*/ 1519120 w 2758206"/>
                  <a:gd name="connsiteY28" fmla="*/ 209139 h 4192026"/>
                  <a:gd name="connsiteX29" fmla="*/ 1435412 w 2758206"/>
                  <a:gd name="connsiteY29" fmla="*/ 270368 h 4192026"/>
                  <a:gd name="connsiteX30" fmla="*/ 1356816 w 2758206"/>
                  <a:gd name="connsiteY30" fmla="*/ 253363 h 4192026"/>
                  <a:gd name="connsiteX31" fmla="*/ 1253226 w 2758206"/>
                  <a:gd name="connsiteY31" fmla="*/ 183782 h 4192026"/>
                  <a:gd name="connsiteX32" fmla="*/ 1258039 w 2758206"/>
                  <a:gd name="connsiteY32" fmla="*/ 143853 h 4192026"/>
                  <a:gd name="connsiteX33" fmla="*/ 1259136 w 2758206"/>
                  <a:gd name="connsiteY33" fmla="*/ 97424 h 4192026"/>
                  <a:gd name="connsiteX34" fmla="*/ 1247275 w 2758206"/>
                  <a:gd name="connsiteY34" fmla="*/ 6191 h 4192026"/>
                  <a:gd name="connsiteX35" fmla="*/ 1230560 w 2758206"/>
                  <a:gd name="connsiteY35" fmla="*/ 10797 h 4192026"/>
                  <a:gd name="connsiteX36" fmla="*/ 1232682 w 2758206"/>
                  <a:gd name="connsiteY36" fmla="*/ 164728 h 4192026"/>
                  <a:gd name="connsiteX37" fmla="*/ 1170853 w 2758206"/>
                  <a:gd name="connsiteY37" fmla="*/ 153457 h 4192026"/>
                  <a:gd name="connsiteX38" fmla="*/ 1030728 w 2758206"/>
                  <a:gd name="connsiteY38" fmla="*/ 146119 h 4192026"/>
                  <a:gd name="connsiteX39" fmla="*/ 910113 w 2758206"/>
                  <a:gd name="connsiteY39" fmla="*/ 221000 h 4192026"/>
                  <a:gd name="connsiteX40" fmla="*/ 793099 w 2758206"/>
                  <a:gd name="connsiteY40" fmla="*/ 343416 h 4192026"/>
                  <a:gd name="connsiteX41" fmla="*/ 760932 w 2758206"/>
                  <a:gd name="connsiteY41" fmla="*/ 344492 h 4192026"/>
                  <a:gd name="connsiteX42" fmla="*/ 759172 w 2758206"/>
                  <a:gd name="connsiteY42" fmla="*/ 323876 h 4192026"/>
                  <a:gd name="connsiteX43" fmla="*/ 756751 w 2758206"/>
                  <a:gd name="connsiteY43" fmla="*/ 261167 h 4192026"/>
                  <a:gd name="connsiteX44" fmla="*/ 738804 w 2758206"/>
                  <a:gd name="connsiteY44" fmla="*/ 223101 h 4192026"/>
                  <a:gd name="connsiteX45" fmla="*/ 703243 w 2758206"/>
                  <a:gd name="connsiteY45" fmla="*/ 188615 h 4192026"/>
                  <a:gd name="connsiteX46" fmla="*/ 695004 w 2758206"/>
                  <a:gd name="connsiteY46" fmla="*/ 246087 h 4192026"/>
                  <a:gd name="connsiteX47" fmla="*/ 655458 w 2758206"/>
                  <a:gd name="connsiteY47" fmla="*/ 265897 h 4192026"/>
                  <a:gd name="connsiteX48" fmla="*/ 607342 w 2758206"/>
                  <a:gd name="connsiteY48" fmla="*/ 269322 h 4192026"/>
                  <a:gd name="connsiteX49" fmla="*/ 571636 w 2758206"/>
                  <a:gd name="connsiteY49" fmla="*/ 272562 h 4192026"/>
                  <a:gd name="connsiteX50" fmla="*/ 508068 w 2758206"/>
                  <a:gd name="connsiteY50" fmla="*/ 284836 h 4192026"/>
                  <a:gd name="connsiteX51" fmla="*/ 500513 w 2758206"/>
                  <a:gd name="connsiteY51" fmla="*/ 321888 h 4192026"/>
                  <a:gd name="connsiteX52" fmla="*/ 503845 w 2758206"/>
                  <a:gd name="connsiteY52" fmla="*/ 356663 h 4192026"/>
                  <a:gd name="connsiteX53" fmla="*/ 10971 w 2758206"/>
                  <a:gd name="connsiteY53" fmla="*/ 359810 h 4192026"/>
                  <a:gd name="connsiteX54" fmla="*/ 1 w 2758206"/>
                  <a:gd name="connsiteY54" fmla="*/ 370780 h 4192026"/>
                  <a:gd name="connsiteX55" fmla="*/ 14615 w 2758206"/>
                  <a:gd name="connsiteY55" fmla="*/ 1572630 h 4192026"/>
                  <a:gd name="connsiteX56" fmla="*/ 16063 w 2758206"/>
                  <a:gd name="connsiteY56" fmla="*/ 1685710 h 4192026"/>
                  <a:gd name="connsiteX57" fmla="*/ 16747 w 2758206"/>
                  <a:gd name="connsiteY57" fmla="*/ 1739343 h 4192026"/>
                  <a:gd name="connsiteX58" fmla="*/ 28535 w 2758206"/>
                  <a:gd name="connsiteY58" fmla="*/ 1753429 h 4192026"/>
                  <a:gd name="connsiteX59" fmla="*/ 1012544 w 2758206"/>
                  <a:gd name="connsiteY59" fmla="*/ 1745842 h 4192026"/>
                  <a:gd name="connsiteX60" fmla="*/ 1076246 w 2758206"/>
                  <a:gd name="connsiteY60" fmla="*/ 3144315 h 4192026"/>
                  <a:gd name="connsiteX61" fmla="*/ 1141211 w 2758206"/>
                  <a:gd name="connsiteY61" fmla="*/ 3449952 h 4192026"/>
                  <a:gd name="connsiteX62" fmla="*/ 1203175 w 2758206"/>
                  <a:gd name="connsiteY62" fmla="*/ 3627667 h 4192026"/>
                  <a:gd name="connsiteX63" fmla="*/ 1186170 w 2758206"/>
                  <a:gd name="connsiteY63" fmla="*/ 3727076 h 4192026"/>
                  <a:gd name="connsiteX64" fmla="*/ 1154086 w 2758206"/>
                  <a:gd name="connsiteY64" fmla="*/ 3875553 h 4192026"/>
                  <a:gd name="connsiteX65" fmla="*/ 1101085 w 2758206"/>
                  <a:gd name="connsiteY65" fmla="*/ 4032009 h 4192026"/>
                  <a:gd name="connsiteX66" fmla="*/ 1395369 w 2758206"/>
                  <a:gd name="connsiteY66" fmla="*/ 4168108 h 4192026"/>
                  <a:gd name="connsiteX67" fmla="*/ 1418894 w 2758206"/>
                  <a:gd name="connsiteY67" fmla="*/ 4136976 h 4192026"/>
                  <a:gd name="connsiteX68" fmla="*/ 1371554 w 2758206"/>
                  <a:gd name="connsiteY68" fmla="*/ 3951841 h 4192026"/>
                  <a:gd name="connsiteX69" fmla="*/ 1362343 w 2758206"/>
                  <a:gd name="connsiteY69" fmla="*/ 3932673 h 4192026"/>
                  <a:gd name="connsiteX70" fmla="*/ 1357572 w 2758206"/>
                  <a:gd name="connsiteY70" fmla="*/ 3900744 h 4192026"/>
                  <a:gd name="connsiteX71" fmla="*/ 1545253 w 2758206"/>
                  <a:gd name="connsiteY71" fmla="*/ 4055896 h 4192026"/>
                  <a:gd name="connsiteX72" fmla="*/ 1837695 w 2758206"/>
                  <a:gd name="connsiteY72" fmla="*/ 4019548 h 4192026"/>
                  <a:gd name="connsiteX73" fmla="*/ 1731082 w 2758206"/>
                  <a:gd name="connsiteY73" fmla="*/ 3900154 h 4192026"/>
                  <a:gd name="connsiteX74" fmla="*/ 1678382 w 2758206"/>
                  <a:gd name="connsiteY74" fmla="*/ 3887289 h 4192026"/>
                  <a:gd name="connsiteX75" fmla="*/ 1540461 w 2758206"/>
                  <a:gd name="connsiteY75" fmla="*/ 3700270 h 4192026"/>
                  <a:gd name="connsiteX76" fmla="*/ 1577441 w 2758206"/>
                  <a:gd name="connsiteY76" fmla="*/ 3632231 h 4192026"/>
                  <a:gd name="connsiteX77" fmla="*/ 1636362 w 2758206"/>
                  <a:gd name="connsiteY77" fmla="*/ 3565559 h 4192026"/>
                  <a:gd name="connsiteX78" fmla="*/ 1701461 w 2758206"/>
                  <a:gd name="connsiteY78" fmla="*/ 3362394 h 4192026"/>
                  <a:gd name="connsiteX79" fmla="*/ 1888367 w 2758206"/>
                  <a:gd name="connsiteY79" fmla="*/ 2975750 h 4192026"/>
                  <a:gd name="connsiteX80" fmla="*/ 1879683 w 2758206"/>
                  <a:gd name="connsiteY80" fmla="*/ 1739239 h 4192026"/>
                  <a:gd name="connsiteX81" fmla="*/ 2723682 w 2758206"/>
                  <a:gd name="connsiteY81" fmla="*/ 1732615 h 4192026"/>
                  <a:gd name="connsiteX82" fmla="*/ 2745581 w 2758206"/>
                  <a:gd name="connsiteY82" fmla="*/ 1721365 h 4192026"/>
                  <a:gd name="connsiteX83" fmla="*/ 2758084 w 2758206"/>
                  <a:gd name="connsiteY83" fmla="*/ 307451 h 4192026"/>
                  <a:gd name="connsiteX84" fmla="*/ 2748220 w 2758206"/>
                  <a:gd name="connsiteY84" fmla="*/ 295062 h 4192026"/>
                  <a:gd name="connsiteX85" fmla="*/ 2254364 w 2758206"/>
                  <a:gd name="connsiteY85" fmla="*/ 225222 h 4192026"/>
                  <a:gd name="connsiteX86" fmla="*/ 2249748 w 2758206"/>
                  <a:gd name="connsiteY86" fmla="*/ 271837 h 4192026"/>
                  <a:gd name="connsiteX87" fmla="*/ 2252439 w 2758206"/>
                  <a:gd name="connsiteY87" fmla="*/ 312822 h 4192026"/>
                  <a:gd name="connsiteX88" fmla="*/ 2252977 w 2758206"/>
                  <a:gd name="connsiteY88" fmla="*/ 338914 h 4192026"/>
                  <a:gd name="connsiteX89" fmla="*/ 2241344 w 2758206"/>
                  <a:gd name="connsiteY89" fmla="*/ 364519 h 4192026"/>
                  <a:gd name="connsiteX90" fmla="*/ 2236459 w 2758206"/>
                  <a:gd name="connsiteY90" fmla="*/ 365088 h 4192026"/>
                  <a:gd name="connsiteX91" fmla="*/ 2228800 w 2758206"/>
                  <a:gd name="connsiteY91" fmla="*/ 344761 h 4192026"/>
                  <a:gd name="connsiteX92" fmla="*/ 2220489 w 2758206"/>
                  <a:gd name="connsiteY92" fmla="*/ 248757 h 4192026"/>
                  <a:gd name="connsiteX93" fmla="*/ 2254364 w 2758206"/>
                  <a:gd name="connsiteY93" fmla="*/ 225222 h 4192026"/>
                  <a:gd name="connsiteX94" fmla="*/ 2213255 w 2758206"/>
                  <a:gd name="connsiteY94" fmla="*/ 227675 h 4192026"/>
                  <a:gd name="connsiteX95" fmla="*/ 2208918 w 2758206"/>
                  <a:gd name="connsiteY95" fmla="*/ 290073 h 4192026"/>
                  <a:gd name="connsiteX96" fmla="*/ 2215325 w 2758206"/>
                  <a:gd name="connsiteY96" fmla="*/ 350547 h 4192026"/>
                  <a:gd name="connsiteX97" fmla="*/ 2188074 w 2758206"/>
                  <a:gd name="connsiteY97" fmla="*/ 332662 h 4192026"/>
                  <a:gd name="connsiteX98" fmla="*/ 2174578 w 2758206"/>
                  <a:gd name="connsiteY98" fmla="*/ 276981 h 4192026"/>
                  <a:gd name="connsiteX99" fmla="*/ 2213255 w 2758206"/>
                  <a:gd name="connsiteY99" fmla="*/ 227675 h 4192026"/>
                  <a:gd name="connsiteX100" fmla="*/ 2152595 w 2758206"/>
                  <a:gd name="connsiteY100" fmla="*/ 219344 h 4192026"/>
                  <a:gd name="connsiteX101" fmla="*/ 2169258 w 2758206"/>
                  <a:gd name="connsiteY101" fmla="*/ 223608 h 4192026"/>
                  <a:gd name="connsiteX102" fmla="*/ 2157263 w 2758206"/>
                  <a:gd name="connsiteY102" fmla="*/ 250558 h 4192026"/>
                  <a:gd name="connsiteX103" fmla="*/ 2170614 w 2758206"/>
                  <a:gd name="connsiteY103" fmla="*/ 318432 h 4192026"/>
                  <a:gd name="connsiteX104" fmla="*/ 2157573 w 2758206"/>
                  <a:gd name="connsiteY104" fmla="*/ 334826 h 4192026"/>
                  <a:gd name="connsiteX105" fmla="*/ 2139099 w 2758206"/>
                  <a:gd name="connsiteY105" fmla="*/ 319591 h 4192026"/>
                  <a:gd name="connsiteX106" fmla="*/ 2127197 w 2758206"/>
                  <a:gd name="connsiteY106" fmla="*/ 275408 h 4192026"/>
                  <a:gd name="connsiteX107" fmla="*/ 2139089 w 2758206"/>
                  <a:gd name="connsiteY107" fmla="*/ 217222 h 4192026"/>
                  <a:gd name="connsiteX108" fmla="*/ 2152595 w 2758206"/>
                  <a:gd name="connsiteY108" fmla="*/ 219344 h 4192026"/>
                  <a:gd name="connsiteX109" fmla="*/ 2091915 w 2758206"/>
                  <a:gd name="connsiteY109" fmla="*/ 222065 h 4192026"/>
                  <a:gd name="connsiteX110" fmla="*/ 2101881 w 2758206"/>
                  <a:gd name="connsiteY110" fmla="*/ 200310 h 4192026"/>
                  <a:gd name="connsiteX111" fmla="*/ 2118979 w 2758206"/>
                  <a:gd name="connsiteY111" fmla="*/ 163186 h 4192026"/>
                  <a:gd name="connsiteX112" fmla="*/ 2130757 w 2758206"/>
                  <a:gd name="connsiteY112" fmla="*/ 207152 h 4192026"/>
                  <a:gd name="connsiteX113" fmla="*/ 2127538 w 2758206"/>
                  <a:gd name="connsiteY113" fmla="*/ 309852 h 4192026"/>
                  <a:gd name="connsiteX114" fmla="*/ 2122353 w 2758206"/>
                  <a:gd name="connsiteY114" fmla="*/ 309852 h 4192026"/>
                  <a:gd name="connsiteX115" fmla="*/ 2096065 w 2758206"/>
                  <a:gd name="connsiteY115" fmla="*/ 311011 h 4192026"/>
                  <a:gd name="connsiteX116" fmla="*/ 2093953 w 2758206"/>
                  <a:gd name="connsiteY116" fmla="*/ 284671 h 4192026"/>
                  <a:gd name="connsiteX117" fmla="*/ 2091915 w 2758206"/>
                  <a:gd name="connsiteY117" fmla="*/ 222065 h 4192026"/>
                  <a:gd name="connsiteX118" fmla="*/ 910847 w 2758206"/>
                  <a:gd name="connsiteY118" fmla="*/ 248809 h 4192026"/>
                  <a:gd name="connsiteX119" fmla="*/ 912907 w 2758206"/>
                  <a:gd name="connsiteY119" fmla="*/ 242020 h 4192026"/>
                  <a:gd name="connsiteX120" fmla="*/ 1019302 w 2758206"/>
                  <a:gd name="connsiteY120" fmla="*/ 168361 h 4192026"/>
                  <a:gd name="connsiteX121" fmla="*/ 1159644 w 2758206"/>
                  <a:gd name="connsiteY121" fmla="*/ 172594 h 4192026"/>
                  <a:gd name="connsiteX122" fmla="*/ 1233417 w 2758206"/>
                  <a:gd name="connsiteY122" fmla="*/ 180646 h 4192026"/>
                  <a:gd name="connsiteX123" fmla="*/ 1243766 w 2758206"/>
                  <a:gd name="connsiteY123" fmla="*/ 193014 h 4192026"/>
                  <a:gd name="connsiteX124" fmla="*/ 1354767 w 2758206"/>
                  <a:gd name="connsiteY124" fmla="*/ 272158 h 4192026"/>
                  <a:gd name="connsiteX125" fmla="*/ 1492263 w 2758206"/>
                  <a:gd name="connsiteY125" fmla="*/ 255950 h 4192026"/>
                  <a:gd name="connsiteX126" fmla="*/ 1534262 w 2758206"/>
                  <a:gd name="connsiteY126" fmla="*/ 199037 h 4192026"/>
                  <a:gd name="connsiteX127" fmla="*/ 1528228 w 2758206"/>
                  <a:gd name="connsiteY127" fmla="*/ 179445 h 4192026"/>
                  <a:gd name="connsiteX128" fmla="*/ 1739569 w 2758206"/>
                  <a:gd name="connsiteY128" fmla="*/ 157732 h 4192026"/>
                  <a:gd name="connsiteX129" fmla="*/ 1834621 w 2758206"/>
                  <a:gd name="connsiteY129" fmla="*/ 226816 h 4192026"/>
                  <a:gd name="connsiteX130" fmla="*/ 1925046 w 2758206"/>
                  <a:gd name="connsiteY130" fmla="*/ 316631 h 4192026"/>
                  <a:gd name="connsiteX131" fmla="*/ 1813984 w 2758206"/>
                  <a:gd name="connsiteY131" fmla="*/ 319839 h 4192026"/>
                  <a:gd name="connsiteX132" fmla="*/ 1828069 w 2758206"/>
                  <a:gd name="connsiteY132" fmla="*/ 221714 h 4192026"/>
                  <a:gd name="connsiteX133" fmla="*/ 1813766 w 2758206"/>
                  <a:gd name="connsiteY133" fmla="*/ 221714 h 4192026"/>
                  <a:gd name="connsiteX134" fmla="*/ 1785004 w 2758206"/>
                  <a:gd name="connsiteY134" fmla="*/ 320657 h 4192026"/>
                  <a:gd name="connsiteX135" fmla="*/ 979963 w 2758206"/>
                  <a:gd name="connsiteY135" fmla="*/ 339028 h 4192026"/>
                  <a:gd name="connsiteX136" fmla="*/ 917223 w 2758206"/>
                  <a:gd name="connsiteY136" fmla="*/ 276039 h 4192026"/>
                  <a:gd name="connsiteX137" fmla="*/ 910847 w 2758206"/>
                  <a:gd name="connsiteY137" fmla="*/ 248809 h 4192026"/>
                  <a:gd name="connsiteX138" fmla="*/ 847487 w 2758206"/>
                  <a:gd name="connsiteY138" fmla="*/ 303973 h 4192026"/>
                  <a:gd name="connsiteX139" fmla="*/ 889382 w 2758206"/>
                  <a:gd name="connsiteY139" fmla="*/ 264116 h 4192026"/>
                  <a:gd name="connsiteX140" fmla="*/ 938667 w 2758206"/>
                  <a:gd name="connsiteY140" fmla="*/ 339835 h 4192026"/>
                  <a:gd name="connsiteX141" fmla="*/ 807050 w 2758206"/>
                  <a:gd name="connsiteY141" fmla="*/ 343033 h 4192026"/>
                  <a:gd name="connsiteX142" fmla="*/ 847487 w 2758206"/>
                  <a:gd name="connsiteY142" fmla="*/ 303973 h 4192026"/>
                  <a:gd name="connsiteX143" fmla="*/ 710208 w 2758206"/>
                  <a:gd name="connsiteY143" fmla="*/ 203270 h 4192026"/>
                  <a:gd name="connsiteX144" fmla="*/ 727927 w 2758206"/>
                  <a:gd name="connsiteY144" fmla="*/ 231049 h 4192026"/>
                  <a:gd name="connsiteX145" fmla="*/ 748564 w 2758206"/>
                  <a:gd name="connsiteY145" fmla="*/ 268784 h 4192026"/>
                  <a:gd name="connsiteX146" fmla="*/ 747043 w 2758206"/>
                  <a:gd name="connsiteY146" fmla="*/ 310121 h 4192026"/>
                  <a:gd name="connsiteX147" fmla="*/ 749413 w 2758206"/>
                  <a:gd name="connsiteY147" fmla="*/ 344948 h 4192026"/>
                  <a:gd name="connsiteX148" fmla="*/ 720848 w 2758206"/>
                  <a:gd name="connsiteY148" fmla="*/ 347193 h 4192026"/>
                  <a:gd name="connsiteX149" fmla="*/ 704009 w 2758206"/>
                  <a:gd name="connsiteY149" fmla="*/ 248126 h 4192026"/>
                  <a:gd name="connsiteX150" fmla="*/ 710208 w 2758206"/>
                  <a:gd name="connsiteY150" fmla="*/ 203270 h 4192026"/>
                  <a:gd name="connsiteX151" fmla="*/ 685845 w 2758206"/>
                  <a:gd name="connsiteY151" fmla="*/ 262305 h 4192026"/>
                  <a:gd name="connsiteX152" fmla="*/ 706099 w 2758206"/>
                  <a:gd name="connsiteY152" fmla="*/ 269177 h 4192026"/>
                  <a:gd name="connsiteX153" fmla="*/ 712278 w 2758206"/>
                  <a:gd name="connsiteY153" fmla="*/ 350505 h 4192026"/>
                  <a:gd name="connsiteX154" fmla="*/ 710550 w 2758206"/>
                  <a:gd name="connsiteY154" fmla="*/ 359706 h 4192026"/>
                  <a:gd name="connsiteX155" fmla="*/ 695097 w 2758206"/>
                  <a:gd name="connsiteY155" fmla="*/ 378864 h 4192026"/>
                  <a:gd name="connsiteX156" fmla="*/ 678890 w 2758206"/>
                  <a:gd name="connsiteY156" fmla="*/ 363681 h 4192026"/>
                  <a:gd name="connsiteX157" fmla="*/ 682491 w 2758206"/>
                  <a:gd name="connsiteY157" fmla="*/ 330396 h 4192026"/>
                  <a:gd name="connsiteX158" fmla="*/ 668250 w 2758206"/>
                  <a:gd name="connsiteY158" fmla="*/ 269384 h 4192026"/>
                  <a:gd name="connsiteX159" fmla="*/ 685845 w 2758206"/>
                  <a:gd name="connsiteY159" fmla="*/ 262305 h 4192026"/>
                  <a:gd name="connsiteX160" fmla="*/ 656400 w 2758206"/>
                  <a:gd name="connsiteY160" fmla="*/ 280221 h 4192026"/>
                  <a:gd name="connsiteX161" fmla="*/ 669679 w 2758206"/>
                  <a:gd name="connsiteY161" fmla="*/ 323213 h 4192026"/>
                  <a:gd name="connsiteX162" fmla="*/ 663479 w 2758206"/>
                  <a:gd name="connsiteY162" fmla="*/ 380199 h 4192026"/>
                  <a:gd name="connsiteX163" fmla="*/ 638816 w 2758206"/>
                  <a:gd name="connsiteY163" fmla="*/ 400919 h 4192026"/>
                  <a:gd name="connsiteX164" fmla="*/ 635369 w 2758206"/>
                  <a:gd name="connsiteY164" fmla="*/ 313071 h 4192026"/>
                  <a:gd name="connsiteX165" fmla="*/ 625185 w 2758206"/>
                  <a:gd name="connsiteY165" fmla="*/ 279123 h 4192026"/>
                  <a:gd name="connsiteX166" fmla="*/ 656400 w 2758206"/>
                  <a:gd name="connsiteY166" fmla="*/ 280221 h 4192026"/>
                  <a:gd name="connsiteX167" fmla="*/ 620580 w 2758206"/>
                  <a:gd name="connsiteY167" fmla="*/ 300941 h 4192026"/>
                  <a:gd name="connsiteX168" fmla="*/ 624750 w 2758206"/>
                  <a:gd name="connsiteY168" fmla="*/ 366682 h 4192026"/>
                  <a:gd name="connsiteX169" fmla="*/ 619338 w 2758206"/>
                  <a:gd name="connsiteY169" fmla="*/ 419145 h 4192026"/>
                  <a:gd name="connsiteX170" fmla="*/ 613976 w 2758206"/>
                  <a:gd name="connsiteY170" fmla="*/ 417841 h 4192026"/>
                  <a:gd name="connsiteX171" fmla="*/ 596930 w 2758206"/>
                  <a:gd name="connsiteY171" fmla="*/ 368959 h 4192026"/>
                  <a:gd name="connsiteX172" fmla="*/ 596537 w 2758206"/>
                  <a:gd name="connsiteY172" fmla="*/ 337423 h 4192026"/>
                  <a:gd name="connsiteX173" fmla="*/ 584118 w 2758206"/>
                  <a:gd name="connsiteY173" fmla="*/ 281866 h 4192026"/>
                  <a:gd name="connsiteX174" fmla="*/ 620580 w 2758206"/>
                  <a:gd name="connsiteY174" fmla="*/ 300941 h 4192026"/>
                  <a:gd name="connsiteX175" fmla="*/ 521543 w 2758206"/>
                  <a:gd name="connsiteY175" fmla="*/ 294814 h 4192026"/>
                  <a:gd name="connsiteX176" fmla="*/ 555428 w 2758206"/>
                  <a:gd name="connsiteY176" fmla="*/ 286751 h 4192026"/>
                  <a:gd name="connsiteX177" fmla="*/ 575486 w 2758206"/>
                  <a:gd name="connsiteY177" fmla="*/ 300692 h 4192026"/>
                  <a:gd name="connsiteX178" fmla="*/ 579408 w 2758206"/>
                  <a:gd name="connsiteY178" fmla="*/ 333449 h 4192026"/>
                  <a:gd name="connsiteX179" fmla="*/ 582586 w 2758206"/>
                  <a:gd name="connsiteY179" fmla="*/ 363732 h 4192026"/>
                  <a:gd name="connsiteX180" fmla="*/ 549115 w 2758206"/>
                  <a:gd name="connsiteY180" fmla="*/ 319922 h 4192026"/>
                  <a:gd name="connsiteX181" fmla="*/ 537958 w 2758206"/>
                  <a:gd name="connsiteY181" fmla="*/ 322944 h 4192026"/>
                  <a:gd name="connsiteX182" fmla="*/ 551713 w 2758206"/>
                  <a:gd name="connsiteY182" fmla="*/ 356167 h 4192026"/>
                  <a:gd name="connsiteX183" fmla="*/ 518159 w 2758206"/>
                  <a:gd name="connsiteY183" fmla="*/ 356539 h 4192026"/>
                  <a:gd name="connsiteX184" fmla="*/ 516793 w 2758206"/>
                  <a:gd name="connsiteY184" fmla="*/ 327446 h 4192026"/>
                  <a:gd name="connsiteX185" fmla="*/ 521543 w 2758206"/>
                  <a:gd name="connsiteY185" fmla="*/ 294814 h 4192026"/>
                  <a:gd name="connsiteX186" fmla="*/ 1494592 w 2758206"/>
                  <a:gd name="connsiteY186" fmla="*/ 3815825 h 4192026"/>
                  <a:gd name="connsiteX187" fmla="*/ 1476562 w 2758206"/>
                  <a:gd name="connsiteY187" fmla="*/ 3772553 h 4192026"/>
                  <a:gd name="connsiteX188" fmla="*/ 1479212 w 2758206"/>
                  <a:gd name="connsiteY188" fmla="*/ 3772366 h 4192026"/>
                  <a:gd name="connsiteX189" fmla="*/ 1485691 w 2758206"/>
                  <a:gd name="connsiteY189" fmla="*/ 3768040 h 4192026"/>
                  <a:gd name="connsiteX190" fmla="*/ 1514018 w 2758206"/>
                  <a:gd name="connsiteY190" fmla="*/ 3770866 h 4192026"/>
                  <a:gd name="connsiteX191" fmla="*/ 1494592 w 2758206"/>
                  <a:gd name="connsiteY191" fmla="*/ 3815825 h 4192026"/>
                  <a:gd name="connsiteX192" fmla="*/ 1506173 w 2758206"/>
                  <a:gd name="connsiteY192" fmla="*/ 3824043 h 4192026"/>
                  <a:gd name="connsiteX193" fmla="*/ 1535970 w 2758206"/>
                  <a:gd name="connsiteY193" fmla="*/ 3831618 h 4192026"/>
                  <a:gd name="connsiteX194" fmla="*/ 1529305 w 2758206"/>
                  <a:gd name="connsiteY194" fmla="*/ 3865245 h 4192026"/>
                  <a:gd name="connsiteX195" fmla="*/ 1500149 w 2758206"/>
                  <a:gd name="connsiteY195" fmla="*/ 3824777 h 4192026"/>
                  <a:gd name="connsiteX196" fmla="*/ 1506173 w 2758206"/>
                  <a:gd name="connsiteY196" fmla="*/ 3824043 h 4192026"/>
                  <a:gd name="connsiteX197" fmla="*/ 1492956 w 2758206"/>
                  <a:gd name="connsiteY197" fmla="*/ 3757359 h 4192026"/>
                  <a:gd name="connsiteX198" fmla="*/ 1516730 w 2758206"/>
                  <a:gd name="connsiteY198" fmla="*/ 3719386 h 4192026"/>
                  <a:gd name="connsiteX199" fmla="*/ 1527421 w 2758206"/>
                  <a:gd name="connsiteY199" fmla="*/ 3726620 h 4192026"/>
                  <a:gd name="connsiteX200" fmla="*/ 1530826 w 2758206"/>
                  <a:gd name="connsiteY200" fmla="*/ 3727687 h 4192026"/>
                  <a:gd name="connsiteX201" fmla="*/ 1538184 w 2758206"/>
                  <a:gd name="connsiteY201" fmla="*/ 3742766 h 4192026"/>
                  <a:gd name="connsiteX202" fmla="*/ 1522298 w 2758206"/>
                  <a:gd name="connsiteY202" fmla="*/ 3759274 h 4192026"/>
                  <a:gd name="connsiteX203" fmla="*/ 1492956 w 2758206"/>
                  <a:gd name="connsiteY203" fmla="*/ 3757359 h 4192026"/>
                  <a:gd name="connsiteX204" fmla="*/ 1497003 w 2758206"/>
                  <a:gd name="connsiteY204" fmla="*/ 3718858 h 4192026"/>
                  <a:gd name="connsiteX205" fmla="*/ 1474037 w 2758206"/>
                  <a:gd name="connsiteY205" fmla="*/ 3754617 h 4192026"/>
                  <a:gd name="connsiteX206" fmla="*/ 1483093 w 2758206"/>
                  <a:gd name="connsiteY206" fmla="*/ 3699794 h 4192026"/>
                  <a:gd name="connsiteX207" fmla="*/ 1502892 w 2758206"/>
                  <a:gd name="connsiteY207" fmla="*/ 3710744 h 4192026"/>
                  <a:gd name="connsiteX208" fmla="*/ 1497003 w 2758206"/>
                  <a:gd name="connsiteY208" fmla="*/ 3718858 h 4192026"/>
                  <a:gd name="connsiteX209" fmla="*/ 1544488 w 2758206"/>
                  <a:gd name="connsiteY209" fmla="*/ 3912615 h 4192026"/>
                  <a:gd name="connsiteX210" fmla="*/ 1558542 w 2758206"/>
                  <a:gd name="connsiteY210" fmla="*/ 3993819 h 4192026"/>
                  <a:gd name="connsiteX211" fmla="*/ 1359062 w 2758206"/>
                  <a:gd name="connsiteY211" fmla="*/ 3858321 h 4192026"/>
                  <a:gd name="connsiteX212" fmla="*/ 1377837 w 2758206"/>
                  <a:gd name="connsiteY212" fmla="*/ 3698542 h 4192026"/>
                  <a:gd name="connsiteX213" fmla="*/ 1409662 w 2758206"/>
                  <a:gd name="connsiteY213" fmla="*/ 3593968 h 4192026"/>
                  <a:gd name="connsiteX214" fmla="*/ 1495585 w 2758206"/>
                  <a:gd name="connsiteY214" fmla="*/ 3645075 h 4192026"/>
                  <a:gd name="connsiteX215" fmla="*/ 1544488 w 2758206"/>
                  <a:gd name="connsiteY215" fmla="*/ 3912615 h 4192026"/>
                  <a:gd name="connsiteX216" fmla="*/ 1346115 w 2758206"/>
                  <a:gd name="connsiteY216" fmla="*/ 3893199 h 4192026"/>
                  <a:gd name="connsiteX217" fmla="*/ 1346467 w 2758206"/>
                  <a:gd name="connsiteY217" fmla="*/ 3901562 h 4192026"/>
                  <a:gd name="connsiteX218" fmla="*/ 1328189 w 2758206"/>
                  <a:gd name="connsiteY218" fmla="*/ 3663612 h 4192026"/>
                  <a:gd name="connsiteX219" fmla="*/ 1361784 w 2758206"/>
                  <a:gd name="connsiteY219" fmla="*/ 3645013 h 4192026"/>
                  <a:gd name="connsiteX220" fmla="*/ 1361619 w 2758206"/>
                  <a:gd name="connsiteY220" fmla="*/ 3698356 h 4192026"/>
                  <a:gd name="connsiteX221" fmla="*/ 1346042 w 2758206"/>
                  <a:gd name="connsiteY221" fmla="*/ 3885675 h 4192026"/>
                  <a:gd name="connsiteX222" fmla="*/ 1346115 w 2758206"/>
                  <a:gd name="connsiteY222" fmla="*/ 3893199 h 4192026"/>
                  <a:gd name="connsiteX223" fmla="*/ 1490193 w 2758206"/>
                  <a:gd name="connsiteY223" fmla="*/ 2228573 h 4192026"/>
                  <a:gd name="connsiteX224" fmla="*/ 1381273 w 2758206"/>
                  <a:gd name="connsiteY224" fmla="*/ 3570764 h 4192026"/>
                  <a:gd name="connsiteX225" fmla="*/ 1490193 w 2758206"/>
                  <a:gd name="connsiteY225" fmla="*/ 2228573 h 4192026"/>
                  <a:gd name="connsiteX226" fmla="*/ 1245816 w 2758206"/>
                  <a:gd name="connsiteY226" fmla="*/ 3690552 h 4192026"/>
                  <a:gd name="connsiteX227" fmla="*/ 1268285 w 2758206"/>
                  <a:gd name="connsiteY227" fmla="*/ 3709906 h 4192026"/>
                  <a:gd name="connsiteX228" fmla="*/ 1246085 w 2758206"/>
                  <a:gd name="connsiteY228" fmla="*/ 3730864 h 4192026"/>
                  <a:gd name="connsiteX229" fmla="*/ 1245816 w 2758206"/>
                  <a:gd name="connsiteY229" fmla="*/ 3690552 h 4192026"/>
                  <a:gd name="connsiteX230" fmla="*/ 1245867 w 2758206"/>
                  <a:gd name="connsiteY230" fmla="*/ 3752609 h 4192026"/>
                  <a:gd name="connsiteX231" fmla="*/ 1265232 w 2758206"/>
                  <a:gd name="connsiteY231" fmla="*/ 3773132 h 4192026"/>
                  <a:gd name="connsiteX232" fmla="*/ 1244791 w 2758206"/>
                  <a:gd name="connsiteY232" fmla="*/ 3789330 h 4192026"/>
                  <a:gd name="connsiteX233" fmla="*/ 1245867 w 2758206"/>
                  <a:gd name="connsiteY233" fmla="*/ 3752609 h 4192026"/>
                  <a:gd name="connsiteX234" fmla="*/ 1249676 w 2758206"/>
                  <a:gd name="connsiteY234" fmla="*/ 3742642 h 4192026"/>
                  <a:gd name="connsiteX235" fmla="*/ 1279463 w 2758206"/>
                  <a:gd name="connsiteY235" fmla="*/ 3720059 h 4192026"/>
                  <a:gd name="connsiteX236" fmla="*/ 1307096 w 2758206"/>
                  <a:gd name="connsiteY236" fmla="*/ 3747072 h 4192026"/>
                  <a:gd name="connsiteX237" fmla="*/ 1310636 w 2758206"/>
                  <a:gd name="connsiteY237" fmla="*/ 3749100 h 4192026"/>
                  <a:gd name="connsiteX238" fmla="*/ 1310605 w 2758206"/>
                  <a:gd name="connsiteY238" fmla="*/ 3751512 h 4192026"/>
                  <a:gd name="connsiteX239" fmla="*/ 1276534 w 2758206"/>
                  <a:gd name="connsiteY239" fmla="*/ 3765919 h 4192026"/>
                  <a:gd name="connsiteX240" fmla="*/ 1249676 w 2758206"/>
                  <a:gd name="connsiteY240" fmla="*/ 3742642 h 4192026"/>
                  <a:gd name="connsiteX241" fmla="*/ 1310625 w 2758206"/>
                  <a:gd name="connsiteY241" fmla="*/ 3766519 h 4192026"/>
                  <a:gd name="connsiteX242" fmla="*/ 1311412 w 2758206"/>
                  <a:gd name="connsiteY242" fmla="*/ 3795705 h 4192026"/>
                  <a:gd name="connsiteX243" fmla="*/ 1288550 w 2758206"/>
                  <a:gd name="connsiteY243" fmla="*/ 3776517 h 4192026"/>
                  <a:gd name="connsiteX244" fmla="*/ 1310625 w 2758206"/>
                  <a:gd name="connsiteY244" fmla="*/ 3766519 h 4192026"/>
                  <a:gd name="connsiteX245" fmla="*/ 1311019 w 2758206"/>
                  <a:gd name="connsiteY245" fmla="*/ 3727707 h 4192026"/>
                  <a:gd name="connsiteX246" fmla="*/ 1293818 w 2758206"/>
                  <a:gd name="connsiteY246" fmla="*/ 3711158 h 4192026"/>
                  <a:gd name="connsiteX247" fmla="*/ 1311899 w 2758206"/>
                  <a:gd name="connsiteY247" fmla="*/ 3700281 h 4192026"/>
                  <a:gd name="connsiteX248" fmla="*/ 1311019 w 2758206"/>
                  <a:gd name="connsiteY248" fmla="*/ 3727707 h 4192026"/>
                  <a:gd name="connsiteX249" fmla="*/ 1281946 w 2758206"/>
                  <a:gd name="connsiteY249" fmla="*/ 3700488 h 4192026"/>
                  <a:gd name="connsiteX250" fmla="*/ 1244874 w 2758206"/>
                  <a:gd name="connsiteY250" fmla="*/ 3671478 h 4192026"/>
                  <a:gd name="connsiteX251" fmla="*/ 1243363 w 2758206"/>
                  <a:gd name="connsiteY251" fmla="*/ 3655642 h 4192026"/>
                  <a:gd name="connsiteX252" fmla="*/ 1313172 w 2758206"/>
                  <a:gd name="connsiteY252" fmla="*/ 3667441 h 4192026"/>
                  <a:gd name="connsiteX253" fmla="*/ 1312489 w 2758206"/>
                  <a:gd name="connsiteY253" fmla="*/ 3685087 h 4192026"/>
                  <a:gd name="connsiteX254" fmla="*/ 1281946 w 2758206"/>
                  <a:gd name="connsiteY254" fmla="*/ 3700488 h 4192026"/>
                  <a:gd name="connsiteX255" fmla="*/ 1240072 w 2758206"/>
                  <a:gd name="connsiteY255" fmla="*/ 3857627 h 4192026"/>
                  <a:gd name="connsiteX256" fmla="*/ 1241883 w 2758206"/>
                  <a:gd name="connsiteY256" fmla="*/ 3836648 h 4192026"/>
                  <a:gd name="connsiteX257" fmla="*/ 1257635 w 2758206"/>
                  <a:gd name="connsiteY257" fmla="*/ 3848168 h 4192026"/>
                  <a:gd name="connsiteX258" fmla="*/ 1239885 w 2758206"/>
                  <a:gd name="connsiteY258" fmla="*/ 3859914 h 4192026"/>
                  <a:gd name="connsiteX259" fmla="*/ 1240072 w 2758206"/>
                  <a:gd name="connsiteY259" fmla="*/ 3857627 h 4192026"/>
                  <a:gd name="connsiteX260" fmla="*/ 1242856 w 2758206"/>
                  <a:gd name="connsiteY260" fmla="*/ 3823101 h 4192026"/>
                  <a:gd name="connsiteX261" fmla="*/ 1243911 w 2758206"/>
                  <a:gd name="connsiteY261" fmla="*/ 3806997 h 4192026"/>
                  <a:gd name="connsiteX262" fmla="*/ 1276089 w 2758206"/>
                  <a:gd name="connsiteY262" fmla="*/ 3783316 h 4192026"/>
                  <a:gd name="connsiteX263" fmla="*/ 1292917 w 2758206"/>
                  <a:gd name="connsiteY263" fmla="*/ 3798189 h 4192026"/>
                  <a:gd name="connsiteX264" fmla="*/ 1312395 w 2758206"/>
                  <a:gd name="connsiteY264" fmla="*/ 3811716 h 4192026"/>
                  <a:gd name="connsiteX265" fmla="*/ 1312799 w 2758206"/>
                  <a:gd name="connsiteY265" fmla="*/ 3816829 h 4192026"/>
                  <a:gd name="connsiteX266" fmla="*/ 1270086 w 2758206"/>
                  <a:gd name="connsiteY266" fmla="*/ 3840384 h 4192026"/>
                  <a:gd name="connsiteX267" fmla="*/ 1242856 w 2758206"/>
                  <a:gd name="connsiteY267" fmla="*/ 3823101 h 4192026"/>
                  <a:gd name="connsiteX268" fmla="*/ 1314145 w 2758206"/>
                  <a:gd name="connsiteY268" fmla="*/ 3830656 h 4192026"/>
                  <a:gd name="connsiteX269" fmla="*/ 1323314 w 2758206"/>
                  <a:gd name="connsiteY269" fmla="*/ 3879724 h 4192026"/>
                  <a:gd name="connsiteX270" fmla="*/ 1284772 w 2758206"/>
                  <a:gd name="connsiteY270" fmla="*/ 3850682 h 4192026"/>
                  <a:gd name="connsiteX271" fmla="*/ 1314145 w 2758206"/>
                  <a:gd name="connsiteY271" fmla="*/ 3830656 h 4192026"/>
                  <a:gd name="connsiteX272" fmla="*/ 1204520 w 2758206"/>
                  <a:gd name="connsiteY272" fmla="*/ 3835013 h 4192026"/>
                  <a:gd name="connsiteX273" fmla="*/ 1216464 w 2758206"/>
                  <a:gd name="connsiteY273" fmla="*/ 3777417 h 4192026"/>
                  <a:gd name="connsiteX274" fmla="*/ 1215998 w 2758206"/>
                  <a:gd name="connsiteY274" fmla="*/ 3726765 h 4192026"/>
                  <a:gd name="connsiteX275" fmla="*/ 1219144 w 2758206"/>
                  <a:gd name="connsiteY275" fmla="*/ 3645365 h 4192026"/>
                  <a:gd name="connsiteX276" fmla="*/ 1232827 w 2758206"/>
                  <a:gd name="connsiteY276" fmla="*/ 3650995 h 4192026"/>
                  <a:gd name="connsiteX277" fmla="*/ 1232485 w 2758206"/>
                  <a:gd name="connsiteY277" fmla="*/ 3671881 h 4192026"/>
                  <a:gd name="connsiteX278" fmla="*/ 1232516 w 2758206"/>
                  <a:gd name="connsiteY278" fmla="*/ 3676787 h 4192026"/>
                  <a:gd name="connsiteX279" fmla="*/ 1224806 w 2758206"/>
                  <a:gd name="connsiteY279" fmla="*/ 3878637 h 4192026"/>
                  <a:gd name="connsiteX280" fmla="*/ 1197172 w 2758206"/>
                  <a:gd name="connsiteY280" fmla="*/ 3901438 h 4192026"/>
                  <a:gd name="connsiteX281" fmla="*/ 1173161 w 2758206"/>
                  <a:gd name="connsiteY281" fmla="*/ 3914882 h 4192026"/>
                  <a:gd name="connsiteX282" fmla="*/ 1204520 w 2758206"/>
                  <a:gd name="connsiteY282" fmla="*/ 3835013 h 4192026"/>
                  <a:gd name="connsiteX283" fmla="*/ 1406733 w 2758206"/>
                  <a:gd name="connsiteY283" fmla="*/ 4132971 h 4192026"/>
                  <a:gd name="connsiteX284" fmla="*/ 1355988 w 2758206"/>
                  <a:gd name="connsiteY284" fmla="*/ 4154778 h 4192026"/>
                  <a:gd name="connsiteX285" fmla="*/ 1136047 w 2758206"/>
                  <a:gd name="connsiteY285" fmla="*/ 4075882 h 4192026"/>
                  <a:gd name="connsiteX286" fmla="*/ 1135302 w 2758206"/>
                  <a:gd name="connsiteY286" fmla="*/ 4074153 h 4192026"/>
                  <a:gd name="connsiteX287" fmla="*/ 1131493 w 2758206"/>
                  <a:gd name="connsiteY287" fmla="*/ 4043021 h 4192026"/>
                  <a:gd name="connsiteX288" fmla="*/ 1408720 w 2758206"/>
                  <a:gd name="connsiteY288" fmla="*/ 4107852 h 4192026"/>
                  <a:gd name="connsiteX289" fmla="*/ 1406733 w 2758206"/>
                  <a:gd name="connsiteY289" fmla="*/ 4132971 h 4192026"/>
                  <a:gd name="connsiteX290" fmla="*/ 1379016 w 2758206"/>
                  <a:gd name="connsiteY290" fmla="*/ 3994460 h 4192026"/>
                  <a:gd name="connsiteX291" fmla="*/ 1408958 w 2758206"/>
                  <a:gd name="connsiteY291" fmla="*/ 4095908 h 4192026"/>
                  <a:gd name="connsiteX292" fmla="*/ 1135933 w 2758206"/>
                  <a:gd name="connsiteY292" fmla="*/ 4023864 h 4192026"/>
                  <a:gd name="connsiteX293" fmla="*/ 1162128 w 2758206"/>
                  <a:gd name="connsiteY293" fmla="*/ 3944347 h 4192026"/>
                  <a:gd name="connsiteX294" fmla="*/ 1178760 w 2758206"/>
                  <a:gd name="connsiteY294" fmla="*/ 3928419 h 4192026"/>
                  <a:gd name="connsiteX295" fmla="*/ 1218679 w 2758206"/>
                  <a:gd name="connsiteY295" fmla="*/ 4056466 h 4192026"/>
                  <a:gd name="connsiteX296" fmla="*/ 1288322 w 2758206"/>
                  <a:gd name="connsiteY296" fmla="*/ 4079007 h 4192026"/>
                  <a:gd name="connsiteX297" fmla="*/ 1379016 w 2758206"/>
                  <a:gd name="connsiteY297" fmla="*/ 3994460 h 4192026"/>
                  <a:gd name="connsiteX298" fmla="*/ 1365189 w 2758206"/>
                  <a:gd name="connsiteY298" fmla="*/ 3972012 h 4192026"/>
                  <a:gd name="connsiteX299" fmla="*/ 1366731 w 2758206"/>
                  <a:gd name="connsiteY299" fmla="*/ 4017561 h 4192026"/>
                  <a:gd name="connsiteX300" fmla="*/ 1292203 w 2758206"/>
                  <a:gd name="connsiteY300" fmla="*/ 4066236 h 4192026"/>
                  <a:gd name="connsiteX301" fmla="*/ 1191387 w 2758206"/>
                  <a:gd name="connsiteY301" fmla="*/ 3997266 h 4192026"/>
                  <a:gd name="connsiteX302" fmla="*/ 1191925 w 2758206"/>
                  <a:gd name="connsiteY302" fmla="*/ 3919591 h 4192026"/>
                  <a:gd name="connsiteX303" fmla="*/ 1237764 w 2758206"/>
                  <a:gd name="connsiteY303" fmla="*/ 3880841 h 4192026"/>
                  <a:gd name="connsiteX304" fmla="*/ 1272756 w 2758206"/>
                  <a:gd name="connsiteY304" fmla="*/ 3858807 h 4192026"/>
                  <a:gd name="connsiteX305" fmla="*/ 1299541 w 2758206"/>
                  <a:gd name="connsiteY305" fmla="*/ 3877975 h 4192026"/>
                  <a:gd name="connsiteX306" fmla="*/ 1325953 w 2758206"/>
                  <a:gd name="connsiteY306" fmla="*/ 3888697 h 4192026"/>
                  <a:gd name="connsiteX307" fmla="*/ 1344428 w 2758206"/>
                  <a:gd name="connsiteY307" fmla="*/ 3932000 h 4192026"/>
                  <a:gd name="connsiteX308" fmla="*/ 1365189 w 2758206"/>
                  <a:gd name="connsiteY308" fmla="*/ 3972012 h 4192026"/>
                  <a:gd name="connsiteX309" fmla="*/ 1823433 w 2758206"/>
                  <a:gd name="connsiteY309" fmla="*/ 4024879 h 4192026"/>
                  <a:gd name="connsiteX310" fmla="*/ 1526303 w 2758206"/>
                  <a:gd name="connsiteY310" fmla="*/ 4028304 h 4192026"/>
                  <a:gd name="connsiteX311" fmla="*/ 1357303 w 2758206"/>
                  <a:gd name="connsiteY311" fmla="*/ 3887207 h 4192026"/>
                  <a:gd name="connsiteX312" fmla="*/ 1358400 w 2758206"/>
                  <a:gd name="connsiteY312" fmla="*/ 3865327 h 4192026"/>
                  <a:gd name="connsiteX313" fmla="*/ 1558294 w 2758206"/>
                  <a:gd name="connsiteY313" fmla="*/ 4008805 h 4192026"/>
                  <a:gd name="connsiteX314" fmla="*/ 1568923 w 2758206"/>
                  <a:gd name="connsiteY314" fmla="*/ 4014818 h 4192026"/>
                  <a:gd name="connsiteX315" fmla="*/ 1822853 w 2758206"/>
                  <a:gd name="connsiteY315" fmla="*/ 4014901 h 4192026"/>
                  <a:gd name="connsiteX316" fmla="*/ 1823433 w 2758206"/>
                  <a:gd name="connsiteY316" fmla="*/ 4024879 h 4192026"/>
                  <a:gd name="connsiteX317" fmla="*/ 1782282 w 2758206"/>
                  <a:gd name="connsiteY317" fmla="*/ 3949284 h 4192026"/>
                  <a:gd name="connsiteX318" fmla="*/ 1818289 w 2758206"/>
                  <a:gd name="connsiteY318" fmla="*/ 3999656 h 4192026"/>
                  <a:gd name="connsiteX319" fmla="*/ 1574678 w 2758206"/>
                  <a:gd name="connsiteY319" fmla="*/ 4003092 h 4192026"/>
                  <a:gd name="connsiteX320" fmla="*/ 1568219 w 2758206"/>
                  <a:gd name="connsiteY320" fmla="*/ 3930354 h 4192026"/>
                  <a:gd name="connsiteX321" fmla="*/ 1672451 w 2758206"/>
                  <a:gd name="connsiteY321" fmla="*/ 3967779 h 4192026"/>
                  <a:gd name="connsiteX322" fmla="*/ 1782282 w 2758206"/>
                  <a:gd name="connsiteY322" fmla="*/ 3949284 h 4192026"/>
                  <a:gd name="connsiteX323" fmla="*/ 1592024 w 2758206"/>
                  <a:gd name="connsiteY323" fmla="*/ 3840871 h 4192026"/>
                  <a:gd name="connsiteX324" fmla="*/ 1745686 w 2758206"/>
                  <a:gd name="connsiteY324" fmla="*/ 3923524 h 4192026"/>
                  <a:gd name="connsiteX325" fmla="*/ 1772885 w 2758206"/>
                  <a:gd name="connsiteY325" fmla="*/ 3941149 h 4192026"/>
                  <a:gd name="connsiteX326" fmla="*/ 1669460 w 2758206"/>
                  <a:gd name="connsiteY326" fmla="*/ 3954521 h 4192026"/>
                  <a:gd name="connsiteX327" fmla="*/ 1563396 w 2758206"/>
                  <a:gd name="connsiteY327" fmla="*/ 3918484 h 4192026"/>
                  <a:gd name="connsiteX328" fmla="*/ 1538060 w 2758206"/>
                  <a:gd name="connsiteY328" fmla="*/ 3877085 h 4192026"/>
                  <a:gd name="connsiteX329" fmla="*/ 1552902 w 2758206"/>
                  <a:gd name="connsiteY329" fmla="*/ 3835510 h 4192026"/>
                  <a:gd name="connsiteX330" fmla="*/ 1592024 w 2758206"/>
                  <a:gd name="connsiteY330" fmla="*/ 3840871 h 4192026"/>
                  <a:gd name="connsiteX331" fmla="*/ 1581426 w 2758206"/>
                  <a:gd name="connsiteY331" fmla="*/ 3825233 h 4192026"/>
                  <a:gd name="connsiteX332" fmla="*/ 1556648 w 2758206"/>
                  <a:gd name="connsiteY332" fmla="*/ 3820741 h 4192026"/>
                  <a:gd name="connsiteX333" fmla="*/ 1564121 w 2758206"/>
                  <a:gd name="connsiteY333" fmla="*/ 3795229 h 4192026"/>
                  <a:gd name="connsiteX334" fmla="*/ 1581426 w 2758206"/>
                  <a:gd name="connsiteY334" fmla="*/ 3825233 h 4192026"/>
                  <a:gd name="connsiteX335" fmla="*/ 1558046 w 2758206"/>
                  <a:gd name="connsiteY335" fmla="*/ 3785417 h 4192026"/>
                  <a:gd name="connsiteX336" fmla="*/ 1540865 w 2758206"/>
                  <a:gd name="connsiteY336" fmla="*/ 3817677 h 4192026"/>
                  <a:gd name="connsiteX337" fmla="*/ 1513449 w 2758206"/>
                  <a:gd name="connsiteY337" fmla="*/ 3811685 h 4192026"/>
                  <a:gd name="connsiteX338" fmla="*/ 1530112 w 2758206"/>
                  <a:gd name="connsiteY338" fmla="*/ 3772863 h 4192026"/>
                  <a:gd name="connsiteX339" fmla="*/ 1533134 w 2758206"/>
                  <a:gd name="connsiteY339" fmla="*/ 3773287 h 4192026"/>
                  <a:gd name="connsiteX340" fmla="*/ 1558046 w 2758206"/>
                  <a:gd name="connsiteY340" fmla="*/ 3785417 h 4192026"/>
                  <a:gd name="connsiteX341" fmla="*/ 1543059 w 2758206"/>
                  <a:gd name="connsiteY341" fmla="*/ 3752888 h 4192026"/>
                  <a:gd name="connsiteX342" fmla="*/ 1547924 w 2758206"/>
                  <a:gd name="connsiteY342" fmla="*/ 3762989 h 4192026"/>
                  <a:gd name="connsiteX343" fmla="*/ 1537802 w 2758206"/>
                  <a:gd name="connsiteY343" fmla="*/ 3760671 h 4192026"/>
                  <a:gd name="connsiteX344" fmla="*/ 1543059 w 2758206"/>
                  <a:gd name="connsiteY344" fmla="*/ 3752888 h 4192026"/>
                  <a:gd name="connsiteX345" fmla="*/ 1555769 w 2758206"/>
                  <a:gd name="connsiteY345" fmla="*/ 3666861 h 4192026"/>
                  <a:gd name="connsiteX346" fmla="*/ 1516636 w 2758206"/>
                  <a:gd name="connsiteY346" fmla="*/ 3693833 h 4192026"/>
                  <a:gd name="connsiteX347" fmla="*/ 1511824 w 2758206"/>
                  <a:gd name="connsiteY347" fmla="*/ 3699411 h 4192026"/>
                  <a:gd name="connsiteX348" fmla="*/ 1485867 w 2758206"/>
                  <a:gd name="connsiteY348" fmla="*/ 3692135 h 4192026"/>
                  <a:gd name="connsiteX349" fmla="*/ 1506835 w 2758206"/>
                  <a:gd name="connsiteY349" fmla="*/ 3646607 h 4192026"/>
                  <a:gd name="connsiteX350" fmla="*/ 1555200 w 2758206"/>
                  <a:gd name="connsiteY350" fmla="*/ 3641577 h 4192026"/>
                  <a:gd name="connsiteX351" fmla="*/ 1560281 w 2758206"/>
                  <a:gd name="connsiteY351" fmla="*/ 3642995 h 4192026"/>
                  <a:gd name="connsiteX352" fmla="*/ 1555769 w 2758206"/>
                  <a:gd name="connsiteY352" fmla="*/ 3666861 h 4192026"/>
                  <a:gd name="connsiteX353" fmla="*/ 2733214 w 2758206"/>
                  <a:gd name="connsiteY353" fmla="*/ 784448 h 4192026"/>
                  <a:gd name="connsiteX354" fmla="*/ 2722305 w 2758206"/>
                  <a:gd name="connsiteY354" fmla="*/ 1710177 h 4192026"/>
                  <a:gd name="connsiteX355" fmla="*/ 1068639 w 2758206"/>
                  <a:gd name="connsiteY355" fmla="*/ 1721872 h 4192026"/>
                  <a:gd name="connsiteX356" fmla="*/ 40158 w 2758206"/>
                  <a:gd name="connsiteY356" fmla="*/ 1729314 h 4192026"/>
                  <a:gd name="connsiteX357" fmla="*/ 22532 w 2758206"/>
                  <a:gd name="connsiteY357" fmla="*/ 381534 h 4192026"/>
                  <a:gd name="connsiteX358" fmla="*/ 566761 w 2758206"/>
                  <a:gd name="connsiteY358" fmla="*/ 371577 h 4192026"/>
                  <a:gd name="connsiteX359" fmla="*/ 582534 w 2758206"/>
                  <a:gd name="connsiteY359" fmla="*/ 378791 h 4192026"/>
                  <a:gd name="connsiteX360" fmla="*/ 596330 w 2758206"/>
                  <a:gd name="connsiteY360" fmla="*/ 420976 h 4192026"/>
                  <a:gd name="connsiteX361" fmla="*/ 636570 w 2758206"/>
                  <a:gd name="connsiteY361" fmla="*/ 413400 h 4192026"/>
                  <a:gd name="connsiteX362" fmla="*/ 672183 w 2758206"/>
                  <a:gd name="connsiteY362" fmla="*/ 404251 h 4192026"/>
                  <a:gd name="connsiteX363" fmla="*/ 677472 w 2758206"/>
                  <a:gd name="connsiteY363" fmla="*/ 375583 h 4192026"/>
                  <a:gd name="connsiteX364" fmla="*/ 712040 w 2758206"/>
                  <a:gd name="connsiteY364" fmla="*/ 385332 h 4192026"/>
                  <a:gd name="connsiteX365" fmla="*/ 718809 w 2758206"/>
                  <a:gd name="connsiteY365" fmla="*/ 365544 h 4192026"/>
                  <a:gd name="connsiteX366" fmla="*/ 992310 w 2758206"/>
                  <a:gd name="connsiteY366" fmla="*/ 364146 h 4192026"/>
                  <a:gd name="connsiteX367" fmla="*/ 2126617 w 2758206"/>
                  <a:gd name="connsiteY367" fmla="*/ 332290 h 4192026"/>
                  <a:gd name="connsiteX368" fmla="*/ 2132879 w 2758206"/>
                  <a:gd name="connsiteY368" fmla="*/ 330644 h 4192026"/>
                  <a:gd name="connsiteX369" fmla="*/ 2173512 w 2758206"/>
                  <a:gd name="connsiteY369" fmla="*/ 329464 h 4192026"/>
                  <a:gd name="connsiteX370" fmla="*/ 2182951 w 2758206"/>
                  <a:gd name="connsiteY370" fmla="*/ 358651 h 4192026"/>
                  <a:gd name="connsiteX371" fmla="*/ 2218885 w 2758206"/>
                  <a:gd name="connsiteY371" fmla="*/ 362314 h 4192026"/>
                  <a:gd name="connsiteX372" fmla="*/ 2254146 w 2758206"/>
                  <a:gd name="connsiteY372" fmla="*/ 372571 h 4192026"/>
                  <a:gd name="connsiteX373" fmla="*/ 2268398 w 2758206"/>
                  <a:gd name="connsiteY373" fmla="*/ 324652 h 4192026"/>
                  <a:gd name="connsiteX374" fmla="*/ 2738212 w 2758206"/>
                  <a:gd name="connsiteY374" fmla="*/ 315078 h 4192026"/>
                  <a:gd name="connsiteX375" fmla="*/ 2733214 w 2758206"/>
                  <a:gd name="connsiteY375" fmla="*/ 784448 h 419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</a:cxnLst>
                <a:rect l="l" t="t" r="r" b="b"/>
                <a:pathLst>
                  <a:path w="2758206" h="4192026">
                    <a:moveTo>
                      <a:pt x="2748220" y="295062"/>
                    </a:moveTo>
                    <a:cubicBezTo>
                      <a:pt x="2595273" y="298384"/>
                      <a:pt x="2442325" y="301820"/>
                      <a:pt x="2289377" y="304667"/>
                    </a:cubicBezTo>
                    <a:cubicBezTo>
                      <a:pt x="2298464" y="291678"/>
                      <a:pt x="2305232" y="276722"/>
                      <a:pt x="2305274" y="260773"/>
                    </a:cubicBezTo>
                    <a:cubicBezTo>
                      <a:pt x="2305243" y="254936"/>
                      <a:pt x="2297046" y="252494"/>
                      <a:pt x="2294127" y="257751"/>
                    </a:cubicBezTo>
                    <a:cubicBezTo>
                      <a:pt x="2285609" y="273804"/>
                      <a:pt x="2282422" y="293696"/>
                      <a:pt x="2267125" y="305256"/>
                    </a:cubicBezTo>
                    <a:cubicBezTo>
                      <a:pt x="2266690" y="305339"/>
                      <a:pt x="2266276" y="305432"/>
                      <a:pt x="2265883" y="305567"/>
                    </a:cubicBezTo>
                    <a:cubicBezTo>
                      <a:pt x="2260553" y="297784"/>
                      <a:pt x="2264641" y="285457"/>
                      <a:pt x="2265386" y="276857"/>
                    </a:cubicBezTo>
                    <a:cubicBezTo>
                      <a:pt x="2266607" y="258486"/>
                      <a:pt x="2256661" y="225885"/>
                      <a:pt x="2285278" y="226309"/>
                    </a:cubicBezTo>
                    <a:cubicBezTo>
                      <a:pt x="2295038" y="226071"/>
                      <a:pt x="2310594" y="224622"/>
                      <a:pt x="2318998" y="230625"/>
                    </a:cubicBezTo>
                    <a:cubicBezTo>
                      <a:pt x="2326708" y="236131"/>
                      <a:pt x="2325828" y="252307"/>
                      <a:pt x="2326739" y="260722"/>
                    </a:cubicBezTo>
                    <a:cubicBezTo>
                      <a:pt x="2328095" y="273162"/>
                      <a:pt x="2328240" y="285892"/>
                      <a:pt x="2330237" y="298229"/>
                    </a:cubicBezTo>
                    <a:cubicBezTo>
                      <a:pt x="2331221" y="304304"/>
                      <a:pt x="2340111" y="303393"/>
                      <a:pt x="2341643" y="298229"/>
                    </a:cubicBezTo>
                    <a:cubicBezTo>
                      <a:pt x="2345451" y="285426"/>
                      <a:pt x="2344013" y="271040"/>
                      <a:pt x="2342605" y="257958"/>
                    </a:cubicBezTo>
                    <a:cubicBezTo>
                      <a:pt x="2341456" y="247257"/>
                      <a:pt x="2341529" y="234206"/>
                      <a:pt x="2335640" y="224798"/>
                    </a:cubicBezTo>
                    <a:cubicBezTo>
                      <a:pt x="2327091" y="207845"/>
                      <a:pt x="2280114" y="205889"/>
                      <a:pt x="2265438" y="214396"/>
                    </a:cubicBezTo>
                    <a:cubicBezTo>
                      <a:pt x="2253525" y="212337"/>
                      <a:pt x="2240599" y="211571"/>
                      <a:pt x="2229504" y="215690"/>
                    </a:cubicBezTo>
                    <a:cubicBezTo>
                      <a:pt x="2213803" y="212047"/>
                      <a:pt x="2196736" y="215856"/>
                      <a:pt x="2181119" y="218640"/>
                    </a:cubicBezTo>
                    <a:cubicBezTo>
                      <a:pt x="2172290" y="209491"/>
                      <a:pt x="2152129" y="204585"/>
                      <a:pt x="2139596" y="203964"/>
                    </a:cubicBezTo>
                    <a:cubicBezTo>
                      <a:pt x="2142649" y="183099"/>
                      <a:pt x="2137143" y="163797"/>
                      <a:pt x="2123481" y="147413"/>
                    </a:cubicBezTo>
                    <a:cubicBezTo>
                      <a:pt x="2121287" y="144774"/>
                      <a:pt x="2116268" y="144877"/>
                      <a:pt x="2114053" y="147413"/>
                    </a:cubicBezTo>
                    <a:cubicBezTo>
                      <a:pt x="2103434" y="159636"/>
                      <a:pt x="2098186" y="175067"/>
                      <a:pt x="2091977" y="189785"/>
                    </a:cubicBezTo>
                    <a:cubicBezTo>
                      <a:pt x="2085777" y="204461"/>
                      <a:pt x="2080323" y="219137"/>
                      <a:pt x="2079288" y="235230"/>
                    </a:cubicBezTo>
                    <a:cubicBezTo>
                      <a:pt x="2077663" y="260815"/>
                      <a:pt x="2084628" y="286047"/>
                      <a:pt x="2080706" y="311580"/>
                    </a:cubicBezTo>
                    <a:cubicBezTo>
                      <a:pt x="2035985" y="313236"/>
                      <a:pt x="1991253" y="314602"/>
                      <a:pt x="1946522" y="315968"/>
                    </a:cubicBezTo>
                    <a:cubicBezTo>
                      <a:pt x="1916642" y="281494"/>
                      <a:pt x="1882550" y="250838"/>
                      <a:pt x="1850932" y="217946"/>
                    </a:cubicBezTo>
                    <a:cubicBezTo>
                      <a:pt x="1822501" y="189495"/>
                      <a:pt x="1794195" y="157545"/>
                      <a:pt x="1755301" y="143770"/>
                    </a:cubicBezTo>
                    <a:cubicBezTo>
                      <a:pt x="1680017" y="125410"/>
                      <a:pt x="1597478" y="140375"/>
                      <a:pt x="1526220" y="168175"/>
                    </a:cubicBezTo>
                    <a:cubicBezTo>
                      <a:pt x="1522143" y="157908"/>
                      <a:pt x="1534686" y="116033"/>
                      <a:pt x="1515591" y="120162"/>
                    </a:cubicBezTo>
                    <a:cubicBezTo>
                      <a:pt x="1493670" y="125275"/>
                      <a:pt x="1505272" y="199586"/>
                      <a:pt x="1519120" y="209139"/>
                    </a:cubicBezTo>
                    <a:cubicBezTo>
                      <a:pt x="1493319" y="232105"/>
                      <a:pt x="1466213" y="254564"/>
                      <a:pt x="1435412" y="270368"/>
                    </a:cubicBezTo>
                    <a:cubicBezTo>
                      <a:pt x="1409890" y="283470"/>
                      <a:pt x="1380217" y="267884"/>
                      <a:pt x="1356816" y="253363"/>
                    </a:cubicBezTo>
                    <a:cubicBezTo>
                      <a:pt x="1321596" y="231215"/>
                      <a:pt x="1287422" y="207462"/>
                      <a:pt x="1253226" y="183782"/>
                    </a:cubicBezTo>
                    <a:cubicBezTo>
                      <a:pt x="1258173" y="171559"/>
                      <a:pt x="1257397" y="156728"/>
                      <a:pt x="1258039" y="143853"/>
                    </a:cubicBezTo>
                    <a:cubicBezTo>
                      <a:pt x="1258805" y="128390"/>
                      <a:pt x="1259291" y="112907"/>
                      <a:pt x="1259136" y="97424"/>
                    </a:cubicBezTo>
                    <a:cubicBezTo>
                      <a:pt x="1258825" y="66603"/>
                      <a:pt x="1254996" y="36040"/>
                      <a:pt x="1247275" y="6191"/>
                    </a:cubicBezTo>
                    <a:cubicBezTo>
                      <a:pt x="1244470" y="-4655"/>
                      <a:pt x="1228200" y="-60"/>
                      <a:pt x="1230560" y="10797"/>
                    </a:cubicBezTo>
                    <a:cubicBezTo>
                      <a:pt x="1240982" y="61479"/>
                      <a:pt x="1237815" y="113538"/>
                      <a:pt x="1232682" y="164728"/>
                    </a:cubicBezTo>
                    <a:cubicBezTo>
                      <a:pt x="1213111" y="158032"/>
                      <a:pt x="1191024" y="156304"/>
                      <a:pt x="1170853" y="153457"/>
                    </a:cubicBezTo>
                    <a:cubicBezTo>
                      <a:pt x="1124548" y="147806"/>
                      <a:pt x="1077209" y="136235"/>
                      <a:pt x="1030728" y="146119"/>
                    </a:cubicBezTo>
                    <a:cubicBezTo>
                      <a:pt x="983150" y="156469"/>
                      <a:pt x="944432" y="188067"/>
                      <a:pt x="910113" y="221000"/>
                    </a:cubicBezTo>
                    <a:cubicBezTo>
                      <a:pt x="869190" y="259749"/>
                      <a:pt x="827211" y="298333"/>
                      <a:pt x="793099" y="343416"/>
                    </a:cubicBezTo>
                    <a:cubicBezTo>
                      <a:pt x="782377" y="343747"/>
                      <a:pt x="771654" y="344120"/>
                      <a:pt x="760932" y="344492"/>
                    </a:cubicBezTo>
                    <a:cubicBezTo>
                      <a:pt x="762774" y="337651"/>
                      <a:pt x="759618" y="330820"/>
                      <a:pt x="759172" y="323876"/>
                    </a:cubicBezTo>
                    <a:cubicBezTo>
                      <a:pt x="758448" y="303031"/>
                      <a:pt x="763499" y="281525"/>
                      <a:pt x="756751" y="261167"/>
                    </a:cubicBezTo>
                    <a:cubicBezTo>
                      <a:pt x="752404" y="247650"/>
                      <a:pt x="745935" y="235324"/>
                      <a:pt x="738804" y="223101"/>
                    </a:cubicBezTo>
                    <a:cubicBezTo>
                      <a:pt x="733319" y="215100"/>
                      <a:pt x="714741" y="174198"/>
                      <a:pt x="703243" y="188615"/>
                    </a:cubicBezTo>
                    <a:cubicBezTo>
                      <a:pt x="692096" y="206189"/>
                      <a:pt x="689281" y="226268"/>
                      <a:pt x="695004" y="246087"/>
                    </a:cubicBezTo>
                    <a:cubicBezTo>
                      <a:pt x="681343" y="248623"/>
                      <a:pt x="664783" y="255454"/>
                      <a:pt x="655458" y="265897"/>
                    </a:cubicBezTo>
                    <a:cubicBezTo>
                      <a:pt x="639540" y="265110"/>
                      <a:pt x="622515" y="263868"/>
                      <a:pt x="607342" y="269322"/>
                    </a:cubicBezTo>
                    <a:cubicBezTo>
                      <a:pt x="595885" y="266900"/>
                      <a:pt x="582865" y="269136"/>
                      <a:pt x="571636" y="272562"/>
                    </a:cubicBezTo>
                    <a:cubicBezTo>
                      <a:pt x="557332" y="267252"/>
                      <a:pt x="518635" y="273110"/>
                      <a:pt x="508068" y="284836"/>
                    </a:cubicBezTo>
                    <a:cubicBezTo>
                      <a:pt x="498619" y="294534"/>
                      <a:pt x="500306" y="309490"/>
                      <a:pt x="500513" y="321888"/>
                    </a:cubicBezTo>
                    <a:cubicBezTo>
                      <a:pt x="500699" y="333283"/>
                      <a:pt x="500947" y="345424"/>
                      <a:pt x="503845" y="356663"/>
                    </a:cubicBezTo>
                    <a:cubicBezTo>
                      <a:pt x="339554" y="358133"/>
                      <a:pt x="175273" y="357015"/>
                      <a:pt x="10971" y="359810"/>
                    </a:cubicBezTo>
                    <a:cubicBezTo>
                      <a:pt x="5093" y="359913"/>
                      <a:pt x="-72" y="364757"/>
                      <a:pt x="1" y="370780"/>
                    </a:cubicBezTo>
                    <a:cubicBezTo>
                      <a:pt x="4524" y="771397"/>
                      <a:pt x="9357" y="1172024"/>
                      <a:pt x="14615" y="1572630"/>
                    </a:cubicBezTo>
                    <a:cubicBezTo>
                      <a:pt x="15101" y="1610323"/>
                      <a:pt x="15577" y="1648017"/>
                      <a:pt x="16063" y="1685710"/>
                    </a:cubicBezTo>
                    <a:cubicBezTo>
                      <a:pt x="16291" y="1703471"/>
                      <a:pt x="15484" y="1721614"/>
                      <a:pt x="16747" y="1739343"/>
                    </a:cubicBezTo>
                    <a:cubicBezTo>
                      <a:pt x="16022" y="1746391"/>
                      <a:pt x="21021" y="1753532"/>
                      <a:pt x="28535" y="1753429"/>
                    </a:cubicBezTo>
                    <a:cubicBezTo>
                      <a:pt x="356538" y="1750883"/>
                      <a:pt x="684541" y="1748357"/>
                      <a:pt x="1012544" y="1745842"/>
                    </a:cubicBezTo>
                    <a:cubicBezTo>
                      <a:pt x="977261" y="2179464"/>
                      <a:pt x="1103642" y="2729189"/>
                      <a:pt x="1076246" y="3144315"/>
                    </a:cubicBezTo>
                    <a:cubicBezTo>
                      <a:pt x="1074921" y="3250307"/>
                      <a:pt x="1112046" y="3349715"/>
                      <a:pt x="1141211" y="3449952"/>
                    </a:cubicBezTo>
                    <a:cubicBezTo>
                      <a:pt x="1181265" y="3574790"/>
                      <a:pt x="1083998" y="3557569"/>
                      <a:pt x="1203175" y="3627667"/>
                    </a:cubicBezTo>
                    <a:cubicBezTo>
                      <a:pt x="1180333" y="3654711"/>
                      <a:pt x="1176586" y="3693771"/>
                      <a:pt x="1186170" y="3727076"/>
                    </a:cubicBezTo>
                    <a:cubicBezTo>
                      <a:pt x="1191190" y="3794277"/>
                      <a:pt x="1180054" y="3816218"/>
                      <a:pt x="1154086" y="3875553"/>
                    </a:cubicBezTo>
                    <a:cubicBezTo>
                      <a:pt x="1134598" y="3926981"/>
                      <a:pt x="1113464" y="3978294"/>
                      <a:pt x="1101085" y="4032009"/>
                    </a:cubicBezTo>
                    <a:cubicBezTo>
                      <a:pt x="1078740" y="4164330"/>
                      <a:pt x="1302615" y="4231034"/>
                      <a:pt x="1395369" y="4168108"/>
                    </a:cubicBezTo>
                    <a:cubicBezTo>
                      <a:pt x="1404746" y="4161070"/>
                      <a:pt x="1423976" y="4150545"/>
                      <a:pt x="1418894" y="4136976"/>
                    </a:cubicBezTo>
                    <a:cubicBezTo>
                      <a:pt x="1431303" y="4054251"/>
                      <a:pt x="1407447" y="4015057"/>
                      <a:pt x="1371554" y="3951841"/>
                    </a:cubicBezTo>
                    <a:cubicBezTo>
                      <a:pt x="1372455" y="3944182"/>
                      <a:pt x="1365686" y="3938934"/>
                      <a:pt x="1362343" y="3932673"/>
                    </a:cubicBezTo>
                    <a:cubicBezTo>
                      <a:pt x="1361194" y="3922323"/>
                      <a:pt x="1357313" y="3911673"/>
                      <a:pt x="1357572" y="3900744"/>
                    </a:cubicBezTo>
                    <a:cubicBezTo>
                      <a:pt x="1426253" y="3944461"/>
                      <a:pt x="1466016" y="4029060"/>
                      <a:pt x="1545253" y="4055896"/>
                    </a:cubicBezTo>
                    <a:cubicBezTo>
                      <a:pt x="1613955" y="4080135"/>
                      <a:pt x="1820763" y="4121452"/>
                      <a:pt x="1837695" y="4019548"/>
                    </a:cubicBezTo>
                    <a:cubicBezTo>
                      <a:pt x="1832520" y="3963494"/>
                      <a:pt x="1781610" y="3918018"/>
                      <a:pt x="1731082" y="3900154"/>
                    </a:cubicBezTo>
                    <a:cubicBezTo>
                      <a:pt x="1713788" y="3894700"/>
                      <a:pt x="1695614" y="3893220"/>
                      <a:pt x="1678382" y="3887289"/>
                    </a:cubicBezTo>
                    <a:cubicBezTo>
                      <a:pt x="1596298" y="3861146"/>
                      <a:pt x="1574657" y="3769210"/>
                      <a:pt x="1540461" y="3700270"/>
                    </a:cubicBezTo>
                    <a:cubicBezTo>
                      <a:pt x="1568323" y="3685853"/>
                      <a:pt x="1598347" y="3667679"/>
                      <a:pt x="1577441" y="3632231"/>
                    </a:cubicBezTo>
                    <a:cubicBezTo>
                      <a:pt x="1623083" y="3617545"/>
                      <a:pt x="1634799" y="3617938"/>
                      <a:pt x="1636362" y="3565559"/>
                    </a:cubicBezTo>
                    <a:cubicBezTo>
                      <a:pt x="1645107" y="3494063"/>
                      <a:pt x="1667566" y="3425827"/>
                      <a:pt x="1701461" y="3362394"/>
                    </a:cubicBezTo>
                    <a:cubicBezTo>
                      <a:pt x="1764843" y="3233561"/>
                      <a:pt x="1867274" y="3122136"/>
                      <a:pt x="1888367" y="2975750"/>
                    </a:cubicBezTo>
                    <a:cubicBezTo>
                      <a:pt x="1948654" y="2568074"/>
                      <a:pt x="1943510" y="2146738"/>
                      <a:pt x="1879683" y="1739239"/>
                    </a:cubicBezTo>
                    <a:cubicBezTo>
                      <a:pt x="2161020" y="1737262"/>
                      <a:pt x="2442345" y="1734592"/>
                      <a:pt x="2723682" y="1732615"/>
                    </a:cubicBezTo>
                    <a:cubicBezTo>
                      <a:pt x="2732779" y="1732843"/>
                      <a:pt x="2745105" y="1733671"/>
                      <a:pt x="2745581" y="1721365"/>
                    </a:cubicBezTo>
                    <a:cubicBezTo>
                      <a:pt x="2749680" y="1250081"/>
                      <a:pt x="2753965" y="778662"/>
                      <a:pt x="2758084" y="307451"/>
                    </a:cubicBezTo>
                    <a:cubicBezTo>
                      <a:pt x="2758995" y="301375"/>
                      <a:pt x="2754762" y="294927"/>
                      <a:pt x="2748220" y="295062"/>
                    </a:cubicBezTo>
                    <a:close/>
                    <a:moveTo>
                      <a:pt x="2254364" y="225222"/>
                    </a:moveTo>
                    <a:cubicBezTo>
                      <a:pt x="2245432" y="239287"/>
                      <a:pt x="2249603" y="256261"/>
                      <a:pt x="2249748" y="271837"/>
                    </a:cubicBezTo>
                    <a:cubicBezTo>
                      <a:pt x="2249665" y="285530"/>
                      <a:pt x="2244635" y="300237"/>
                      <a:pt x="2252439" y="312822"/>
                    </a:cubicBezTo>
                    <a:cubicBezTo>
                      <a:pt x="2252449" y="321402"/>
                      <a:pt x="2254291" y="330251"/>
                      <a:pt x="2252977" y="338914"/>
                    </a:cubicBezTo>
                    <a:cubicBezTo>
                      <a:pt x="2252004" y="347711"/>
                      <a:pt x="2248713" y="358847"/>
                      <a:pt x="2241344" y="364519"/>
                    </a:cubicBezTo>
                    <a:cubicBezTo>
                      <a:pt x="2238932" y="366371"/>
                      <a:pt x="2238694" y="366992"/>
                      <a:pt x="2236459" y="365088"/>
                    </a:cubicBezTo>
                    <a:cubicBezTo>
                      <a:pt x="2232319" y="359220"/>
                      <a:pt x="2230673" y="351602"/>
                      <a:pt x="2228800" y="344761"/>
                    </a:cubicBezTo>
                    <a:cubicBezTo>
                      <a:pt x="2223532" y="313267"/>
                      <a:pt x="2221079" y="280676"/>
                      <a:pt x="2220489" y="248757"/>
                    </a:cubicBezTo>
                    <a:cubicBezTo>
                      <a:pt x="2220862" y="228886"/>
                      <a:pt x="2237970" y="225315"/>
                      <a:pt x="2254364" y="225222"/>
                    </a:cubicBezTo>
                    <a:close/>
                    <a:moveTo>
                      <a:pt x="2213255" y="227675"/>
                    </a:moveTo>
                    <a:cubicBezTo>
                      <a:pt x="2201394" y="245259"/>
                      <a:pt x="2209115" y="270016"/>
                      <a:pt x="2208918" y="290073"/>
                    </a:cubicBezTo>
                    <a:cubicBezTo>
                      <a:pt x="2210181" y="310007"/>
                      <a:pt x="2210346" y="331017"/>
                      <a:pt x="2215325" y="350547"/>
                    </a:cubicBezTo>
                    <a:cubicBezTo>
                      <a:pt x="2195846" y="364312"/>
                      <a:pt x="2191468" y="350195"/>
                      <a:pt x="2188074" y="332662"/>
                    </a:cubicBezTo>
                    <a:cubicBezTo>
                      <a:pt x="2182971" y="314261"/>
                      <a:pt x="2178097" y="295766"/>
                      <a:pt x="2174578" y="276981"/>
                    </a:cubicBezTo>
                    <a:cubicBezTo>
                      <a:pt x="2165491" y="233626"/>
                      <a:pt x="2171245" y="232074"/>
                      <a:pt x="2213255" y="227675"/>
                    </a:cubicBezTo>
                    <a:close/>
                    <a:moveTo>
                      <a:pt x="2152595" y="219344"/>
                    </a:moveTo>
                    <a:cubicBezTo>
                      <a:pt x="2158173" y="220730"/>
                      <a:pt x="2163659" y="222438"/>
                      <a:pt x="2169258" y="223608"/>
                    </a:cubicBezTo>
                    <a:cubicBezTo>
                      <a:pt x="2159891" y="229403"/>
                      <a:pt x="2156476" y="239971"/>
                      <a:pt x="2157263" y="250558"/>
                    </a:cubicBezTo>
                    <a:cubicBezTo>
                      <a:pt x="2159177" y="273545"/>
                      <a:pt x="2164901" y="296149"/>
                      <a:pt x="2170614" y="318432"/>
                    </a:cubicBezTo>
                    <a:cubicBezTo>
                      <a:pt x="2163152" y="320326"/>
                      <a:pt x="2163027" y="330303"/>
                      <a:pt x="2157573" y="334826"/>
                    </a:cubicBezTo>
                    <a:cubicBezTo>
                      <a:pt x="2144688" y="344647"/>
                      <a:pt x="2142131" y="328854"/>
                      <a:pt x="2139099" y="319591"/>
                    </a:cubicBezTo>
                    <a:cubicBezTo>
                      <a:pt x="2134555" y="305091"/>
                      <a:pt x="2129536" y="290570"/>
                      <a:pt x="2127197" y="275408"/>
                    </a:cubicBezTo>
                    <a:cubicBezTo>
                      <a:pt x="2124630" y="257462"/>
                      <a:pt x="2124899" y="230294"/>
                      <a:pt x="2139089" y="217222"/>
                    </a:cubicBezTo>
                    <a:cubicBezTo>
                      <a:pt x="2142773" y="215752"/>
                      <a:pt x="2148983" y="218443"/>
                      <a:pt x="2152595" y="219344"/>
                    </a:cubicBezTo>
                    <a:close/>
                    <a:moveTo>
                      <a:pt x="2091915" y="222065"/>
                    </a:moveTo>
                    <a:cubicBezTo>
                      <a:pt x="2094564" y="214769"/>
                      <a:pt x="2098663" y="207472"/>
                      <a:pt x="2101881" y="200310"/>
                    </a:cubicBezTo>
                    <a:cubicBezTo>
                      <a:pt x="2107253" y="188388"/>
                      <a:pt x="2111817" y="174550"/>
                      <a:pt x="2118979" y="163186"/>
                    </a:cubicBezTo>
                    <a:cubicBezTo>
                      <a:pt x="2128056" y="175968"/>
                      <a:pt x="2131171" y="191855"/>
                      <a:pt x="2130757" y="207152"/>
                    </a:cubicBezTo>
                    <a:cubicBezTo>
                      <a:pt x="2103610" y="234578"/>
                      <a:pt x="2119579" y="277292"/>
                      <a:pt x="2127538" y="309852"/>
                    </a:cubicBezTo>
                    <a:cubicBezTo>
                      <a:pt x="2124516" y="309831"/>
                      <a:pt x="2123088" y="309810"/>
                      <a:pt x="2122353" y="309852"/>
                    </a:cubicBezTo>
                    <a:cubicBezTo>
                      <a:pt x="2113597" y="310338"/>
                      <a:pt x="2104831" y="310669"/>
                      <a:pt x="2096065" y="311011"/>
                    </a:cubicBezTo>
                    <a:cubicBezTo>
                      <a:pt x="2097079" y="302307"/>
                      <a:pt x="2094843" y="292009"/>
                      <a:pt x="2093953" y="284671"/>
                    </a:cubicBezTo>
                    <a:cubicBezTo>
                      <a:pt x="2091563" y="264054"/>
                      <a:pt x="2085260" y="242454"/>
                      <a:pt x="2091915" y="222065"/>
                    </a:cubicBezTo>
                    <a:close/>
                    <a:moveTo>
                      <a:pt x="910847" y="248809"/>
                    </a:moveTo>
                    <a:cubicBezTo>
                      <a:pt x="912835" y="246574"/>
                      <a:pt x="913352" y="244152"/>
                      <a:pt x="912907" y="242020"/>
                    </a:cubicBezTo>
                    <a:cubicBezTo>
                      <a:pt x="944246" y="212264"/>
                      <a:pt x="976972" y="181122"/>
                      <a:pt x="1019302" y="168361"/>
                    </a:cubicBezTo>
                    <a:cubicBezTo>
                      <a:pt x="1065224" y="154254"/>
                      <a:pt x="1113350" y="166715"/>
                      <a:pt x="1159644" y="172594"/>
                    </a:cubicBezTo>
                    <a:cubicBezTo>
                      <a:pt x="1184111" y="175502"/>
                      <a:pt x="1208640" y="181339"/>
                      <a:pt x="1233417" y="180646"/>
                    </a:cubicBezTo>
                    <a:cubicBezTo>
                      <a:pt x="1234172" y="186287"/>
                      <a:pt x="1237453" y="193200"/>
                      <a:pt x="1243766" y="193014"/>
                    </a:cubicBezTo>
                    <a:cubicBezTo>
                      <a:pt x="1280053" y="220306"/>
                      <a:pt x="1316194" y="248126"/>
                      <a:pt x="1354767" y="272158"/>
                    </a:cubicBezTo>
                    <a:cubicBezTo>
                      <a:pt x="1410324" y="308651"/>
                      <a:pt x="1443795" y="294027"/>
                      <a:pt x="1492263" y="255950"/>
                    </a:cubicBezTo>
                    <a:cubicBezTo>
                      <a:pt x="1501898" y="248530"/>
                      <a:pt x="1553833" y="209956"/>
                      <a:pt x="1534262" y="199037"/>
                    </a:cubicBezTo>
                    <a:cubicBezTo>
                      <a:pt x="1532420" y="192486"/>
                      <a:pt x="1529532" y="186111"/>
                      <a:pt x="1528228" y="179445"/>
                    </a:cubicBezTo>
                    <a:cubicBezTo>
                      <a:pt x="1596785" y="163124"/>
                      <a:pt x="1668850" y="144991"/>
                      <a:pt x="1739569" y="157732"/>
                    </a:cubicBezTo>
                    <a:cubicBezTo>
                      <a:pt x="1779053" y="167461"/>
                      <a:pt x="1806935" y="199089"/>
                      <a:pt x="1834621" y="226816"/>
                    </a:cubicBezTo>
                    <a:cubicBezTo>
                      <a:pt x="1865028" y="256458"/>
                      <a:pt x="1893562" y="288159"/>
                      <a:pt x="1925046" y="316631"/>
                    </a:cubicBezTo>
                    <a:cubicBezTo>
                      <a:pt x="1888025" y="317738"/>
                      <a:pt x="1851004" y="318804"/>
                      <a:pt x="1813984" y="319839"/>
                    </a:cubicBezTo>
                    <a:cubicBezTo>
                      <a:pt x="1825006" y="289525"/>
                      <a:pt x="1837250" y="253787"/>
                      <a:pt x="1828069" y="221714"/>
                    </a:cubicBezTo>
                    <a:cubicBezTo>
                      <a:pt x="1826331" y="214593"/>
                      <a:pt x="1815536" y="214593"/>
                      <a:pt x="1813766" y="221714"/>
                    </a:cubicBezTo>
                    <a:cubicBezTo>
                      <a:pt x="1803189" y="254150"/>
                      <a:pt x="1801988" y="290249"/>
                      <a:pt x="1785004" y="320657"/>
                    </a:cubicBezTo>
                    <a:cubicBezTo>
                      <a:pt x="1516667" y="327188"/>
                      <a:pt x="1248320" y="333522"/>
                      <a:pt x="979963" y="339028"/>
                    </a:cubicBezTo>
                    <a:cubicBezTo>
                      <a:pt x="953830" y="323472"/>
                      <a:pt x="933182" y="301613"/>
                      <a:pt x="917223" y="276039"/>
                    </a:cubicBezTo>
                    <a:cubicBezTo>
                      <a:pt x="913373" y="269643"/>
                      <a:pt x="904400" y="256075"/>
                      <a:pt x="910847" y="248809"/>
                    </a:cubicBezTo>
                    <a:close/>
                    <a:moveTo>
                      <a:pt x="847487" y="303973"/>
                    </a:moveTo>
                    <a:cubicBezTo>
                      <a:pt x="861500" y="290736"/>
                      <a:pt x="875400" y="277374"/>
                      <a:pt x="889382" y="264116"/>
                    </a:cubicBezTo>
                    <a:cubicBezTo>
                      <a:pt x="895758" y="293975"/>
                      <a:pt x="916809" y="319456"/>
                      <a:pt x="938667" y="339835"/>
                    </a:cubicBezTo>
                    <a:cubicBezTo>
                      <a:pt x="894785" y="340735"/>
                      <a:pt x="850912" y="341739"/>
                      <a:pt x="807050" y="343033"/>
                    </a:cubicBezTo>
                    <a:cubicBezTo>
                      <a:pt x="819894" y="329413"/>
                      <a:pt x="833939" y="316776"/>
                      <a:pt x="847487" y="303973"/>
                    </a:cubicBezTo>
                    <a:close/>
                    <a:moveTo>
                      <a:pt x="710208" y="203270"/>
                    </a:moveTo>
                    <a:cubicBezTo>
                      <a:pt x="717049" y="211799"/>
                      <a:pt x="722286" y="221900"/>
                      <a:pt x="727927" y="231049"/>
                    </a:cubicBezTo>
                    <a:cubicBezTo>
                      <a:pt x="735461" y="243262"/>
                      <a:pt x="745045" y="254667"/>
                      <a:pt x="748564" y="268784"/>
                    </a:cubicBezTo>
                    <a:cubicBezTo>
                      <a:pt x="751959" y="282384"/>
                      <a:pt x="748657" y="296490"/>
                      <a:pt x="747043" y="310121"/>
                    </a:cubicBezTo>
                    <a:cubicBezTo>
                      <a:pt x="745842" y="320222"/>
                      <a:pt x="742892" y="335974"/>
                      <a:pt x="749413" y="344948"/>
                    </a:cubicBezTo>
                    <a:cubicBezTo>
                      <a:pt x="739881" y="345403"/>
                      <a:pt x="730359" y="346365"/>
                      <a:pt x="720848" y="347193"/>
                    </a:cubicBezTo>
                    <a:cubicBezTo>
                      <a:pt x="724522" y="314685"/>
                      <a:pt x="734302" y="270792"/>
                      <a:pt x="704009" y="248126"/>
                    </a:cubicBezTo>
                    <a:cubicBezTo>
                      <a:pt x="702042" y="232995"/>
                      <a:pt x="702798" y="217087"/>
                      <a:pt x="710208" y="203270"/>
                    </a:cubicBezTo>
                    <a:close/>
                    <a:moveTo>
                      <a:pt x="685845" y="262305"/>
                    </a:moveTo>
                    <a:cubicBezTo>
                      <a:pt x="696019" y="257089"/>
                      <a:pt x="701048" y="259148"/>
                      <a:pt x="706099" y="269177"/>
                    </a:cubicBezTo>
                    <a:cubicBezTo>
                      <a:pt x="720289" y="293686"/>
                      <a:pt x="717277" y="323834"/>
                      <a:pt x="712278" y="350505"/>
                    </a:cubicBezTo>
                    <a:cubicBezTo>
                      <a:pt x="710084" y="353041"/>
                      <a:pt x="709494" y="356653"/>
                      <a:pt x="710550" y="359706"/>
                    </a:cubicBezTo>
                    <a:cubicBezTo>
                      <a:pt x="708707" y="367934"/>
                      <a:pt x="707828" y="385394"/>
                      <a:pt x="695097" y="378864"/>
                    </a:cubicBezTo>
                    <a:cubicBezTo>
                      <a:pt x="688215" y="375469"/>
                      <a:pt x="687087" y="364333"/>
                      <a:pt x="678890" y="363681"/>
                    </a:cubicBezTo>
                    <a:cubicBezTo>
                      <a:pt x="680349" y="352617"/>
                      <a:pt x="681643" y="341522"/>
                      <a:pt x="682491" y="330396"/>
                    </a:cubicBezTo>
                    <a:cubicBezTo>
                      <a:pt x="682968" y="310152"/>
                      <a:pt x="690419" y="280645"/>
                      <a:pt x="668250" y="269384"/>
                    </a:cubicBezTo>
                    <a:cubicBezTo>
                      <a:pt x="674201" y="267314"/>
                      <a:pt x="679956" y="264541"/>
                      <a:pt x="685845" y="262305"/>
                    </a:cubicBezTo>
                    <a:close/>
                    <a:moveTo>
                      <a:pt x="656400" y="280221"/>
                    </a:moveTo>
                    <a:cubicBezTo>
                      <a:pt x="676023" y="284112"/>
                      <a:pt x="669461" y="308651"/>
                      <a:pt x="669679" y="323213"/>
                    </a:cubicBezTo>
                    <a:cubicBezTo>
                      <a:pt x="668633" y="342298"/>
                      <a:pt x="666191" y="361279"/>
                      <a:pt x="663479" y="380199"/>
                    </a:cubicBezTo>
                    <a:cubicBezTo>
                      <a:pt x="662486" y="397483"/>
                      <a:pt x="659277" y="412748"/>
                      <a:pt x="638816" y="400919"/>
                    </a:cubicBezTo>
                    <a:cubicBezTo>
                      <a:pt x="641372" y="371598"/>
                      <a:pt x="636849" y="342277"/>
                      <a:pt x="635369" y="313071"/>
                    </a:cubicBezTo>
                    <a:cubicBezTo>
                      <a:pt x="634634" y="301313"/>
                      <a:pt x="633972" y="287983"/>
                      <a:pt x="625185" y="279123"/>
                    </a:cubicBezTo>
                    <a:cubicBezTo>
                      <a:pt x="635628" y="279227"/>
                      <a:pt x="646257" y="277975"/>
                      <a:pt x="656400" y="280221"/>
                    </a:cubicBezTo>
                    <a:close/>
                    <a:moveTo>
                      <a:pt x="620580" y="300941"/>
                    </a:moveTo>
                    <a:cubicBezTo>
                      <a:pt x="623788" y="322437"/>
                      <a:pt x="623736" y="344979"/>
                      <a:pt x="624750" y="366682"/>
                    </a:cubicBezTo>
                    <a:cubicBezTo>
                      <a:pt x="625361" y="384059"/>
                      <a:pt x="626655" y="403040"/>
                      <a:pt x="619338" y="419145"/>
                    </a:cubicBezTo>
                    <a:cubicBezTo>
                      <a:pt x="617175" y="420573"/>
                      <a:pt x="615933" y="419248"/>
                      <a:pt x="613976" y="417841"/>
                    </a:cubicBezTo>
                    <a:cubicBezTo>
                      <a:pt x="598845" y="406539"/>
                      <a:pt x="598369" y="386067"/>
                      <a:pt x="596930" y="368959"/>
                    </a:cubicBezTo>
                    <a:cubicBezTo>
                      <a:pt x="601598" y="358868"/>
                      <a:pt x="599031" y="347763"/>
                      <a:pt x="596537" y="337423"/>
                    </a:cubicBezTo>
                    <a:cubicBezTo>
                      <a:pt x="592263" y="319715"/>
                      <a:pt x="595947" y="296697"/>
                      <a:pt x="584118" y="281866"/>
                    </a:cubicBezTo>
                    <a:cubicBezTo>
                      <a:pt x="600315" y="279900"/>
                      <a:pt x="617640" y="281307"/>
                      <a:pt x="620580" y="300941"/>
                    </a:cubicBezTo>
                    <a:close/>
                    <a:moveTo>
                      <a:pt x="521543" y="294814"/>
                    </a:moveTo>
                    <a:cubicBezTo>
                      <a:pt x="530051" y="288542"/>
                      <a:pt x="545203" y="287372"/>
                      <a:pt x="555428" y="286751"/>
                    </a:cubicBezTo>
                    <a:cubicBezTo>
                      <a:pt x="566088" y="286099"/>
                      <a:pt x="572536" y="290415"/>
                      <a:pt x="575486" y="300692"/>
                    </a:cubicBezTo>
                    <a:cubicBezTo>
                      <a:pt x="578518" y="311270"/>
                      <a:pt x="577370" y="322654"/>
                      <a:pt x="579408" y="333449"/>
                    </a:cubicBezTo>
                    <a:cubicBezTo>
                      <a:pt x="580236" y="341025"/>
                      <a:pt x="587895" y="357284"/>
                      <a:pt x="582586" y="363732"/>
                    </a:cubicBezTo>
                    <a:cubicBezTo>
                      <a:pt x="565788" y="354117"/>
                      <a:pt x="559630" y="335322"/>
                      <a:pt x="549115" y="319922"/>
                    </a:cubicBezTo>
                    <a:cubicBezTo>
                      <a:pt x="546082" y="315803"/>
                      <a:pt x="537130" y="316341"/>
                      <a:pt x="537958" y="322944"/>
                    </a:cubicBezTo>
                    <a:cubicBezTo>
                      <a:pt x="539428" y="334567"/>
                      <a:pt x="544437" y="346241"/>
                      <a:pt x="551713" y="356167"/>
                    </a:cubicBezTo>
                    <a:cubicBezTo>
                      <a:pt x="540525" y="356301"/>
                      <a:pt x="529347" y="356436"/>
                      <a:pt x="518159" y="356539"/>
                    </a:cubicBezTo>
                    <a:cubicBezTo>
                      <a:pt x="517993" y="346862"/>
                      <a:pt x="517000" y="337103"/>
                      <a:pt x="516793" y="327446"/>
                    </a:cubicBezTo>
                    <a:cubicBezTo>
                      <a:pt x="516617" y="318504"/>
                      <a:pt x="513305" y="300899"/>
                      <a:pt x="521543" y="294814"/>
                    </a:cubicBezTo>
                    <a:close/>
                    <a:moveTo>
                      <a:pt x="1494592" y="3815825"/>
                    </a:moveTo>
                    <a:cubicBezTo>
                      <a:pt x="1486519" y="3802443"/>
                      <a:pt x="1479781" y="3787746"/>
                      <a:pt x="1476562" y="3772553"/>
                    </a:cubicBezTo>
                    <a:cubicBezTo>
                      <a:pt x="1477484" y="3772729"/>
                      <a:pt x="1478405" y="3772698"/>
                      <a:pt x="1479212" y="3772366"/>
                    </a:cubicBezTo>
                    <a:cubicBezTo>
                      <a:pt x="1481872" y="3771311"/>
                      <a:pt x="1483942" y="3769810"/>
                      <a:pt x="1485691" y="3768040"/>
                    </a:cubicBezTo>
                    <a:cubicBezTo>
                      <a:pt x="1495130" y="3768972"/>
                      <a:pt x="1504589" y="3769841"/>
                      <a:pt x="1514018" y="3770866"/>
                    </a:cubicBezTo>
                    <a:cubicBezTo>
                      <a:pt x="1505407" y="3784538"/>
                      <a:pt x="1496858" y="3799772"/>
                      <a:pt x="1494592" y="3815825"/>
                    </a:cubicBezTo>
                    <a:close/>
                    <a:moveTo>
                      <a:pt x="1506173" y="3824043"/>
                    </a:moveTo>
                    <a:cubicBezTo>
                      <a:pt x="1516067" y="3826702"/>
                      <a:pt x="1526003" y="3829248"/>
                      <a:pt x="1535970" y="3831618"/>
                    </a:cubicBezTo>
                    <a:cubicBezTo>
                      <a:pt x="1532720" y="3842982"/>
                      <a:pt x="1529843" y="3853104"/>
                      <a:pt x="1529305" y="3865245"/>
                    </a:cubicBezTo>
                    <a:cubicBezTo>
                      <a:pt x="1519389" y="3851935"/>
                      <a:pt x="1509205" y="3838729"/>
                      <a:pt x="1500149" y="3824777"/>
                    </a:cubicBezTo>
                    <a:cubicBezTo>
                      <a:pt x="1502240" y="3825440"/>
                      <a:pt x="1504600" y="3825315"/>
                      <a:pt x="1506173" y="3824043"/>
                    </a:cubicBezTo>
                    <a:close/>
                    <a:moveTo>
                      <a:pt x="1492956" y="3757359"/>
                    </a:moveTo>
                    <a:cubicBezTo>
                      <a:pt x="1500491" y="3744463"/>
                      <a:pt x="1508584" y="3731899"/>
                      <a:pt x="1516730" y="3719386"/>
                    </a:cubicBezTo>
                    <a:cubicBezTo>
                      <a:pt x="1520290" y="3721798"/>
                      <a:pt x="1523819" y="3724251"/>
                      <a:pt x="1527421" y="3726620"/>
                    </a:cubicBezTo>
                    <a:cubicBezTo>
                      <a:pt x="1528539" y="3727355"/>
                      <a:pt x="1529698" y="3727676"/>
                      <a:pt x="1530826" y="3727687"/>
                    </a:cubicBezTo>
                    <a:cubicBezTo>
                      <a:pt x="1533310" y="3732685"/>
                      <a:pt x="1535752" y="3737716"/>
                      <a:pt x="1538184" y="3742766"/>
                    </a:cubicBezTo>
                    <a:cubicBezTo>
                      <a:pt x="1532306" y="3747568"/>
                      <a:pt x="1527069" y="3753240"/>
                      <a:pt x="1522298" y="3759274"/>
                    </a:cubicBezTo>
                    <a:cubicBezTo>
                      <a:pt x="1512528" y="3758570"/>
                      <a:pt x="1502737" y="3757960"/>
                      <a:pt x="1492956" y="3757359"/>
                    </a:cubicBezTo>
                    <a:close/>
                    <a:moveTo>
                      <a:pt x="1497003" y="3718858"/>
                    </a:moveTo>
                    <a:cubicBezTo>
                      <a:pt x="1489086" y="3730585"/>
                      <a:pt x="1481034" y="3742321"/>
                      <a:pt x="1474037" y="3754617"/>
                    </a:cubicBezTo>
                    <a:cubicBezTo>
                      <a:pt x="1472692" y="3736122"/>
                      <a:pt x="1476935" y="3717275"/>
                      <a:pt x="1483093" y="3699794"/>
                    </a:cubicBezTo>
                    <a:cubicBezTo>
                      <a:pt x="1489427" y="3703851"/>
                      <a:pt x="1496310" y="3707112"/>
                      <a:pt x="1502892" y="3710744"/>
                    </a:cubicBezTo>
                    <a:cubicBezTo>
                      <a:pt x="1500884" y="3713414"/>
                      <a:pt x="1498897" y="3716105"/>
                      <a:pt x="1497003" y="3718858"/>
                    </a:cubicBezTo>
                    <a:close/>
                    <a:moveTo>
                      <a:pt x="1544488" y="3912615"/>
                    </a:moveTo>
                    <a:cubicBezTo>
                      <a:pt x="1560105" y="3937247"/>
                      <a:pt x="1561906" y="3965606"/>
                      <a:pt x="1558542" y="3993819"/>
                    </a:cubicBezTo>
                    <a:cubicBezTo>
                      <a:pt x="1490172" y="3952027"/>
                      <a:pt x="1433435" y="3886741"/>
                      <a:pt x="1359062" y="3858321"/>
                    </a:cubicBezTo>
                    <a:cubicBezTo>
                      <a:pt x="1364827" y="3804875"/>
                      <a:pt x="1374897" y="3752246"/>
                      <a:pt x="1377837" y="3698542"/>
                    </a:cubicBezTo>
                    <a:cubicBezTo>
                      <a:pt x="1396849" y="3667358"/>
                      <a:pt x="1400409" y="3628899"/>
                      <a:pt x="1409662" y="3593968"/>
                    </a:cubicBezTo>
                    <a:cubicBezTo>
                      <a:pt x="1430361" y="3620205"/>
                      <a:pt x="1461959" y="3638979"/>
                      <a:pt x="1495585" y="3645075"/>
                    </a:cubicBezTo>
                    <a:cubicBezTo>
                      <a:pt x="1420457" y="3770389"/>
                      <a:pt x="1475983" y="3809998"/>
                      <a:pt x="1544488" y="3912615"/>
                    </a:cubicBezTo>
                    <a:close/>
                    <a:moveTo>
                      <a:pt x="1346115" y="3893199"/>
                    </a:moveTo>
                    <a:cubicBezTo>
                      <a:pt x="1346177" y="3895983"/>
                      <a:pt x="1346301" y="3898767"/>
                      <a:pt x="1346467" y="3901562"/>
                    </a:cubicBezTo>
                    <a:cubicBezTo>
                      <a:pt x="1317601" y="3825978"/>
                      <a:pt x="1326813" y="3742859"/>
                      <a:pt x="1328189" y="3663612"/>
                    </a:cubicBezTo>
                    <a:cubicBezTo>
                      <a:pt x="1340443" y="3659534"/>
                      <a:pt x="1351942" y="3653282"/>
                      <a:pt x="1361784" y="3645013"/>
                    </a:cubicBezTo>
                    <a:cubicBezTo>
                      <a:pt x="1364806" y="3662121"/>
                      <a:pt x="1350317" y="3683524"/>
                      <a:pt x="1361619" y="3698356"/>
                    </a:cubicBezTo>
                    <a:cubicBezTo>
                      <a:pt x="1358679" y="3760920"/>
                      <a:pt x="1346591" y="3822987"/>
                      <a:pt x="1346042" y="3885675"/>
                    </a:cubicBezTo>
                    <a:cubicBezTo>
                      <a:pt x="1344231" y="3887641"/>
                      <a:pt x="1343900" y="3891171"/>
                      <a:pt x="1346115" y="3893199"/>
                    </a:cubicBezTo>
                    <a:close/>
                    <a:moveTo>
                      <a:pt x="1490193" y="2228573"/>
                    </a:moveTo>
                    <a:cubicBezTo>
                      <a:pt x="1661274" y="3129143"/>
                      <a:pt x="1539913" y="2815029"/>
                      <a:pt x="1381273" y="3570764"/>
                    </a:cubicBezTo>
                    <a:cubicBezTo>
                      <a:pt x="1406381" y="3172725"/>
                      <a:pt x="1440452" y="2623932"/>
                      <a:pt x="1490193" y="2228573"/>
                    </a:cubicBezTo>
                    <a:close/>
                    <a:moveTo>
                      <a:pt x="1245816" y="3690552"/>
                    </a:moveTo>
                    <a:cubicBezTo>
                      <a:pt x="1253640" y="3696689"/>
                      <a:pt x="1260812" y="3703385"/>
                      <a:pt x="1268285" y="3709906"/>
                    </a:cubicBezTo>
                    <a:cubicBezTo>
                      <a:pt x="1259974" y="3716178"/>
                      <a:pt x="1252533" y="3722978"/>
                      <a:pt x="1246085" y="3730864"/>
                    </a:cubicBezTo>
                    <a:cubicBezTo>
                      <a:pt x="1246126" y="3717461"/>
                      <a:pt x="1246209" y="3703986"/>
                      <a:pt x="1245816" y="3690552"/>
                    </a:cubicBezTo>
                    <a:close/>
                    <a:moveTo>
                      <a:pt x="1245867" y="3752609"/>
                    </a:moveTo>
                    <a:cubicBezTo>
                      <a:pt x="1252067" y="3759709"/>
                      <a:pt x="1258504" y="3766550"/>
                      <a:pt x="1265232" y="3773132"/>
                    </a:cubicBezTo>
                    <a:cubicBezTo>
                      <a:pt x="1258059" y="3778059"/>
                      <a:pt x="1251239" y="3783482"/>
                      <a:pt x="1244791" y="3789330"/>
                    </a:cubicBezTo>
                    <a:cubicBezTo>
                      <a:pt x="1245319" y="3777086"/>
                      <a:pt x="1245671" y="3764842"/>
                      <a:pt x="1245867" y="3752609"/>
                    </a:cubicBezTo>
                    <a:close/>
                    <a:moveTo>
                      <a:pt x="1249676" y="3742642"/>
                    </a:moveTo>
                    <a:cubicBezTo>
                      <a:pt x="1258991" y="3734393"/>
                      <a:pt x="1269092" y="3726879"/>
                      <a:pt x="1279463" y="3720059"/>
                    </a:cubicBezTo>
                    <a:cubicBezTo>
                      <a:pt x="1288881" y="3728846"/>
                      <a:pt x="1297989" y="3737933"/>
                      <a:pt x="1307096" y="3747072"/>
                    </a:cubicBezTo>
                    <a:cubicBezTo>
                      <a:pt x="1308111" y="3748086"/>
                      <a:pt x="1309332" y="3748759"/>
                      <a:pt x="1310636" y="3749100"/>
                    </a:cubicBezTo>
                    <a:cubicBezTo>
                      <a:pt x="1310625" y="3749907"/>
                      <a:pt x="1310615" y="3750705"/>
                      <a:pt x="1310605" y="3751512"/>
                    </a:cubicBezTo>
                    <a:cubicBezTo>
                      <a:pt x="1298309" y="3754037"/>
                      <a:pt x="1287308" y="3759781"/>
                      <a:pt x="1276534" y="3765919"/>
                    </a:cubicBezTo>
                    <a:cubicBezTo>
                      <a:pt x="1267664" y="3758073"/>
                      <a:pt x="1258722" y="3750311"/>
                      <a:pt x="1249676" y="3742642"/>
                    </a:cubicBezTo>
                    <a:close/>
                    <a:moveTo>
                      <a:pt x="1310625" y="3766519"/>
                    </a:moveTo>
                    <a:cubicBezTo>
                      <a:pt x="1310708" y="3776268"/>
                      <a:pt x="1310946" y="3785997"/>
                      <a:pt x="1311412" y="3795705"/>
                    </a:cubicBezTo>
                    <a:cubicBezTo>
                      <a:pt x="1303577" y="3789340"/>
                      <a:pt x="1296001" y="3783233"/>
                      <a:pt x="1288550" y="3776517"/>
                    </a:cubicBezTo>
                    <a:cubicBezTo>
                      <a:pt x="1295867" y="3772874"/>
                      <a:pt x="1303018" y="3769665"/>
                      <a:pt x="1310625" y="3766519"/>
                    </a:cubicBezTo>
                    <a:close/>
                    <a:moveTo>
                      <a:pt x="1311019" y="3727707"/>
                    </a:moveTo>
                    <a:cubicBezTo>
                      <a:pt x="1305430" y="3722056"/>
                      <a:pt x="1299676" y="3716550"/>
                      <a:pt x="1293818" y="3711158"/>
                    </a:cubicBezTo>
                    <a:cubicBezTo>
                      <a:pt x="1299955" y="3707598"/>
                      <a:pt x="1305740" y="3703882"/>
                      <a:pt x="1311899" y="3700281"/>
                    </a:cubicBezTo>
                    <a:cubicBezTo>
                      <a:pt x="1311567" y="3709419"/>
                      <a:pt x="1311257" y="3718558"/>
                      <a:pt x="1311019" y="3727707"/>
                    </a:cubicBezTo>
                    <a:close/>
                    <a:moveTo>
                      <a:pt x="1281946" y="3700488"/>
                    </a:moveTo>
                    <a:cubicBezTo>
                      <a:pt x="1269858" y="3690397"/>
                      <a:pt x="1258297" y="3679985"/>
                      <a:pt x="1244874" y="3671478"/>
                    </a:cubicBezTo>
                    <a:cubicBezTo>
                      <a:pt x="1244491" y="3666189"/>
                      <a:pt x="1244004" y="3660900"/>
                      <a:pt x="1243363" y="3655642"/>
                    </a:cubicBezTo>
                    <a:cubicBezTo>
                      <a:pt x="1264052" y="3668217"/>
                      <a:pt x="1289295" y="3671788"/>
                      <a:pt x="1313172" y="3667441"/>
                    </a:cubicBezTo>
                    <a:cubicBezTo>
                      <a:pt x="1312954" y="3673309"/>
                      <a:pt x="1312716" y="3679198"/>
                      <a:pt x="1312489" y="3685087"/>
                    </a:cubicBezTo>
                    <a:cubicBezTo>
                      <a:pt x="1301425" y="3689372"/>
                      <a:pt x="1291893" y="3694443"/>
                      <a:pt x="1281946" y="3700488"/>
                    </a:cubicBezTo>
                    <a:close/>
                    <a:moveTo>
                      <a:pt x="1240072" y="3857627"/>
                    </a:moveTo>
                    <a:cubicBezTo>
                      <a:pt x="1240724" y="3850641"/>
                      <a:pt x="1241324" y="3843645"/>
                      <a:pt x="1241883" y="3836648"/>
                    </a:cubicBezTo>
                    <a:cubicBezTo>
                      <a:pt x="1247058" y="3840581"/>
                      <a:pt x="1252326" y="3844400"/>
                      <a:pt x="1257635" y="3848168"/>
                    </a:cubicBezTo>
                    <a:cubicBezTo>
                      <a:pt x="1251674" y="3851966"/>
                      <a:pt x="1245681" y="3855878"/>
                      <a:pt x="1239885" y="3859914"/>
                    </a:cubicBezTo>
                    <a:cubicBezTo>
                      <a:pt x="1239937" y="3859138"/>
                      <a:pt x="1240010" y="3858372"/>
                      <a:pt x="1240072" y="3857627"/>
                    </a:cubicBezTo>
                    <a:close/>
                    <a:moveTo>
                      <a:pt x="1242856" y="3823101"/>
                    </a:moveTo>
                    <a:cubicBezTo>
                      <a:pt x="1243259" y="3817739"/>
                      <a:pt x="1243611" y="3812368"/>
                      <a:pt x="1243911" y="3806997"/>
                    </a:cubicBezTo>
                    <a:cubicBezTo>
                      <a:pt x="1253837" y="3798034"/>
                      <a:pt x="1264600" y="3790137"/>
                      <a:pt x="1276089" y="3783316"/>
                    </a:cubicBezTo>
                    <a:cubicBezTo>
                      <a:pt x="1281636" y="3788346"/>
                      <a:pt x="1287246" y="3793304"/>
                      <a:pt x="1292917" y="3798189"/>
                    </a:cubicBezTo>
                    <a:cubicBezTo>
                      <a:pt x="1298848" y="3803260"/>
                      <a:pt x="1304643" y="3809729"/>
                      <a:pt x="1312395" y="3811716"/>
                    </a:cubicBezTo>
                    <a:cubicBezTo>
                      <a:pt x="1312519" y="3813424"/>
                      <a:pt x="1312654" y="3815121"/>
                      <a:pt x="1312799" y="3816829"/>
                    </a:cubicBezTo>
                    <a:cubicBezTo>
                      <a:pt x="1298320" y="3824260"/>
                      <a:pt x="1283996" y="3831939"/>
                      <a:pt x="1270086" y="3840384"/>
                    </a:cubicBezTo>
                    <a:cubicBezTo>
                      <a:pt x="1261216" y="3834278"/>
                      <a:pt x="1252181" y="3828410"/>
                      <a:pt x="1242856" y="3823101"/>
                    </a:cubicBezTo>
                    <a:close/>
                    <a:moveTo>
                      <a:pt x="1314145" y="3830656"/>
                    </a:moveTo>
                    <a:cubicBezTo>
                      <a:pt x="1316028" y="3847205"/>
                      <a:pt x="1318905" y="3863671"/>
                      <a:pt x="1323314" y="3879724"/>
                    </a:cubicBezTo>
                    <a:cubicBezTo>
                      <a:pt x="1311971" y="3868546"/>
                      <a:pt x="1297440" y="3860411"/>
                      <a:pt x="1284772" y="3850682"/>
                    </a:cubicBezTo>
                    <a:cubicBezTo>
                      <a:pt x="1294563" y="3844017"/>
                      <a:pt x="1304323" y="3837290"/>
                      <a:pt x="1314145" y="3830656"/>
                    </a:cubicBezTo>
                    <a:close/>
                    <a:moveTo>
                      <a:pt x="1204520" y="3835013"/>
                    </a:moveTo>
                    <a:cubicBezTo>
                      <a:pt x="1212748" y="3816818"/>
                      <a:pt x="1217530" y="3797444"/>
                      <a:pt x="1216464" y="3777417"/>
                    </a:cubicBezTo>
                    <a:cubicBezTo>
                      <a:pt x="1216661" y="3760588"/>
                      <a:pt x="1217996" y="3743522"/>
                      <a:pt x="1215998" y="3726765"/>
                    </a:cubicBezTo>
                    <a:cubicBezTo>
                      <a:pt x="1209478" y="3699981"/>
                      <a:pt x="1205100" y="3670587"/>
                      <a:pt x="1219144" y="3645365"/>
                    </a:cubicBezTo>
                    <a:cubicBezTo>
                      <a:pt x="1222746" y="3650147"/>
                      <a:pt x="1227859" y="3651699"/>
                      <a:pt x="1232827" y="3650995"/>
                    </a:cubicBezTo>
                    <a:cubicBezTo>
                      <a:pt x="1232547" y="3657950"/>
                      <a:pt x="1232465" y="3664916"/>
                      <a:pt x="1232485" y="3671881"/>
                    </a:cubicBezTo>
                    <a:cubicBezTo>
                      <a:pt x="1231750" y="3673289"/>
                      <a:pt x="1231647" y="3675048"/>
                      <a:pt x="1232516" y="3676787"/>
                    </a:cubicBezTo>
                    <a:cubicBezTo>
                      <a:pt x="1234338" y="3744091"/>
                      <a:pt x="1231885" y="3811830"/>
                      <a:pt x="1224806" y="3878637"/>
                    </a:cubicBezTo>
                    <a:cubicBezTo>
                      <a:pt x="1223098" y="3892206"/>
                      <a:pt x="1207936" y="3896852"/>
                      <a:pt x="1197172" y="3901438"/>
                    </a:cubicBezTo>
                    <a:cubicBezTo>
                      <a:pt x="1188799" y="3905215"/>
                      <a:pt x="1180716" y="3909665"/>
                      <a:pt x="1173161" y="3914882"/>
                    </a:cubicBezTo>
                    <a:cubicBezTo>
                      <a:pt x="1183386" y="3888159"/>
                      <a:pt x="1194046" y="3861612"/>
                      <a:pt x="1204520" y="3835013"/>
                    </a:cubicBezTo>
                    <a:close/>
                    <a:moveTo>
                      <a:pt x="1406733" y="4132971"/>
                    </a:moveTo>
                    <a:cubicBezTo>
                      <a:pt x="1389946" y="4141023"/>
                      <a:pt x="1374038" y="4149706"/>
                      <a:pt x="1355988" y="4154778"/>
                    </a:cubicBezTo>
                    <a:cubicBezTo>
                      <a:pt x="1280301" y="4172838"/>
                      <a:pt x="1174227" y="4148847"/>
                      <a:pt x="1136047" y="4075882"/>
                    </a:cubicBezTo>
                    <a:cubicBezTo>
                      <a:pt x="1135964" y="4075727"/>
                      <a:pt x="1135353" y="4074277"/>
                      <a:pt x="1135302" y="4074153"/>
                    </a:cubicBezTo>
                    <a:cubicBezTo>
                      <a:pt x="1131182" y="4064166"/>
                      <a:pt x="1128191" y="4053703"/>
                      <a:pt x="1131493" y="4043021"/>
                    </a:cubicBezTo>
                    <a:cubicBezTo>
                      <a:pt x="1185974" y="4133416"/>
                      <a:pt x="1322103" y="4180217"/>
                      <a:pt x="1408720" y="4107852"/>
                    </a:cubicBezTo>
                    <a:cubicBezTo>
                      <a:pt x="1408389" y="4116246"/>
                      <a:pt x="1407685" y="4124639"/>
                      <a:pt x="1406733" y="4132971"/>
                    </a:cubicBezTo>
                    <a:close/>
                    <a:moveTo>
                      <a:pt x="1379016" y="3994460"/>
                    </a:moveTo>
                    <a:cubicBezTo>
                      <a:pt x="1398132" y="4025054"/>
                      <a:pt x="1409765" y="4059457"/>
                      <a:pt x="1408958" y="4095908"/>
                    </a:cubicBezTo>
                    <a:cubicBezTo>
                      <a:pt x="1315428" y="4163513"/>
                      <a:pt x="1189876" y="4120334"/>
                      <a:pt x="1135933" y="4023864"/>
                    </a:cubicBezTo>
                    <a:cubicBezTo>
                      <a:pt x="1143623" y="3997007"/>
                      <a:pt x="1152554" y="3970563"/>
                      <a:pt x="1162128" y="3944347"/>
                    </a:cubicBezTo>
                    <a:cubicBezTo>
                      <a:pt x="1166951" y="3938396"/>
                      <a:pt x="1172674" y="3933076"/>
                      <a:pt x="1178760" y="3928419"/>
                    </a:cubicBezTo>
                    <a:cubicBezTo>
                      <a:pt x="1169311" y="3974362"/>
                      <a:pt x="1174548" y="4030312"/>
                      <a:pt x="1218679" y="4056466"/>
                    </a:cubicBezTo>
                    <a:cubicBezTo>
                      <a:pt x="1239471" y="4069693"/>
                      <a:pt x="1264155" y="4075747"/>
                      <a:pt x="1288322" y="4079007"/>
                    </a:cubicBezTo>
                    <a:cubicBezTo>
                      <a:pt x="1351217" y="4090454"/>
                      <a:pt x="1385671" y="4058246"/>
                      <a:pt x="1379016" y="3994460"/>
                    </a:cubicBezTo>
                    <a:close/>
                    <a:moveTo>
                      <a:pt x="1365189" y="3972012"/>
                    </a:moveTo>
                    <a:cubicBezTo>
                      <a:pt x="1362416" y="3986843"/>
                      <a:pt x="1368356" y="4002337"/>
                      <a:pt x="1366731" y="4017561"/>
                    </a:cubicBezTo>
                    <a:cubicBezTo>
                      <a:pt x="1364061" y="4061609"/>
                      <a:pt x="1331014" y="4072922"/>
                      <a:pt x="1292203" y="4066236"/>
                    </a:cubicBezTo>
                    <a:cubicBezTo>
                      <a:pt x="1249314" y="4060813"/>
                      <a:pt x="1202626" y="4043849"/>
                      <a:pt x="1191387" y="3997266"/>
                    </a:cubicBezTo>
                    <a:cubicBezTo>
                      <a:pt x="1185084" y="3971132"/>
                      <a:pt x="1191583" y="3945734"/>
                      <a:pt x="1191925" y="3919591"/>
                    </a:cubicBezTo>
                    <a:cubicBezTo>
                      <a:pt x="1208878" y="3909044"/>
                      <a:pt x="1234493" y="3904160"/>
                      <a:pt x="1237764" y="3880841"/>
                    </a:cubicBezTo>
                    <a:cubicBezTo>
                      <a:pt x="1250173" y="3875708"/>
                      <a:pt x="1261247" y="3866021"/>
                      <a:pt x="1272756" y="3858807"/>
                    </a:cubicBezTo>
                    <a:cubicBezTo>
                      <a:pt x="1281739" y="3865120"/>
                      <a:pt x="1290661" y="3871516"/>
                      <a:pt x="1299541" y="3877975"/>
                    </a:cubicBezTo>
                    <a:cubicBezTo>
                      <a:pt x="1305606" y="3882001"/>
                      <a:pt x="1319081" y="3895611"/>
                      <a:pt x="1325953" y="3888697"/>
                    </a:cubicBezTo>
                    <a:cubicBezTo>
                      <a:pt x="1330663" y="3903683"/>
                      <a:pt x="1336779" y="3918276"/>
                      <a:pt x="1344428" y="3932000"/>
                    </a:cubicBezTo>
                    <a:cubicBezTo>
                      <a:pt x="1347450" y="3943261"/>
                      <a:pt x="1357023" y="3959127"/>
                      <a:pt x="1365189" y="3972012"/>
                    </a:cubicBezTo>
                    <a:close/>
                    <a:moveTo>
                      <a:pt x="1823433" y="4024879"/>
                    </a:moveTo>
                    <a:cubicBezTo>
                      <a:pt x="1759937" y="4098413"/>
                      <a:pt x="1605106" y="4059001"/>
                      <a:pt x="1526303" y="4028304"/>
                    </a:cubicBezTo>
                    <a:cubicBezTo>
                      <a:pt x="1463905" y="3989441"/>
                      <a:pt x="1425342" y="3918245"/>
                      <a:pt x="1357303" y="3887207"/>
                    </a:cubicBezTo>
                    <a:cubicBezTo>
                      <a:pt x="1357375" y="3879910"/>
                      <a:pt x="1357779" y="3872583"/>
                      <a:pt x="1358400" y="3865327"/>
                    </a:cubicBezTo>
                    <a:cubicBezTo>
                      <a:pt x="1431158" y="3902535"/>
                      <a:pt x="1488361" y="3967541"/>
                      <a:pt x="1558294" y="4008805"/>
                    </a:cubicBezTo>
                    <a:cubicBezTo>
                      <a:pt x="1559339" y="4013494"/>
                      <a:pt x="1564752" y="4015895"/>
                      <a:pt x="1568923" y="4014818"/>
                    </a:cubicBezTo>
                    <a:cubicBezTo>
                      <a:pt x="1644124" y="4055700"/>
                      <a:pt x="1748925" y="4062489"/>
                      <a:pt x="1822853" y="4014901"/>
                    </a:cubicBezTo>
                    <a:cubicBezTo>
                      <a:pt x="1823402" y="4018182"/>
                      <a:pt x="1823619" y="4021525"/>
                      <a:pt x="1823433" y="4024879"/>
                    </a:cubicBezTo>
                    <a:close/>
                    <a:moveTo>
                      <a:pt x="1782282" y="3949284"/>
                    </a:moveTo>
                    <a:cubicBezTo>
                      <a:pt x="1797507" y="3963484"/>
                      <a:pt x="1810009" y="3980592"/>
                      <a:pt x="1818289" y="3999656"/>
                    </a:cubicBezTo>
                    <a:cubicBezTo>
                      <a:pt x="1750364" y="4048393"/>
                      <a:pt x="1645915" y="4040620"/>
                      <a:pt x="1574678" y="4003092"/>
                    </a:cubicBezTo>
                    <a:cubicBezTo>
                      <a:pt x="1577617" y="3979433"/>
                      <a:pt x="1576023" y="3952762"/>
                      <a:pt x="1568219" y="3930354"/>
                    </a:cubicBezTo>
                    <a:cubicBezTo>
                      <a:pt x="1598265" y="3951737"/>
                      <a:pt x="1637024" y="3960534"/>
                      <a:pt x="1672451" y="3967779"/>
                    </a:cubicBezTo>
                    <a:cubicBezTo>
                      <a:pt x="1708665" y="3976432"/>
                      <a:pt x="1755984" y="3981855"/>
                      <a:pt x="1782282" y="3949284"/>
                    </a:cubicBezTo>
                    <a:close/>
                    <a:moveTo>
                      <a:pt x="1592024" y="3840871"/>
                    </a:moveTo>
                    <a:cubicBezTo>
                      <a:pt x="1629966" y="3900682"/>
                      <a:pt x="1685668" y="3903228"/>
                      <a:pt x="1745686" y="3923524"/>
                    </a:cubicBezTo>
                    <a:cubicBezTo>
                      <a:pt x="1755280" y="3928450"/>
                      <a:pt x="1764408" y="3934381"/>
                      <a:pt x="1772885" y="3941149"/>
                    </a:cubicBezTo>
                    <a:cubicBezTo>
                      <a:pt x="1742312" y="3970035"/>
                      <a:pt x="1706719" y="3963246"/>
                      <a:pt x="1669460" y="3954521"/>
                    </a:cubicBezTo>
                    <a:cubicBezTo>
                      <a:pt x="1632605" y="3947442"/>
                      <a:pt x="1596950" y="3935291"/>
                      <a:pt x="1563396" y="3918484"/>
                    </a:cubicBezTo>
                    <a:cubicBezTo>
                      <a:pt x="1556628" y="3903776"/>
                      <a:pt x="1547603" y="3890218"/>
                      <a:pt x="1538060" y="3877085"/>
                    </a:cubicBezTo>
                    <a:cubicBezTo>
                      <a:pt x="1549756" y="3871651"/>
                      <a:pt x="1548762" y="3846853"/>
                      <a:pt x="1552902" y="3835510"/>
                    </a:cubicBezTo>
                    <a:cubicBezTo>
                      <a:pt x="1565694" y="3837683"/>
                      <a:pt x="1579045" y="3842889"/>
                      <a:pt x="1592024" y="3840871"/>
                    </a:cubicBezTo>
                    <a:close/>
                    <a:moveTo>
                      <a:pt x="1581426" y="3825233"/>
                    </a:moveTo>
                    <a:cubicBezTo>
                      <a:pt x="1573156" y="3823711"/>
                      <a:pt x="1564918" y="3822262"/>
                      <a:pt x="1556648" y="3820741"/>
                    </a:cubicBezTo>
                    <a:cubicBezTo>
                      <a:pt x="1558874" y="3812161"/>
                      <a:pt x="1561275" y="3803612"/>
                      <a:pt x="1564121" y="3795229"/>
                    </a:cubicBezTo>
                    <a:cubicBezTo>
                      <a:pt x="1569544" y="3805465"/>
                      <a:pt x="1575247" y="3815514"/>
                      <a:pt x="1581426" y="3825233"/>
                    </a:cubicBezTo>
                    <a:close/>
                    <a:moveTo>
                      <a:pt x="1558046" y="3785417"/>
                    </a:moveTo>
                    <a:cubicBezTo>
                      <a:pt x="1551525" y="3795767"/>
                      <a:pt x="1545522" y="3806386"/>
                      <a:pt x="1540865" y="3817677"/>
                    </a:cubicBezTo>
                    <a:cubicBezTo>
                      <a:pt x="1531706" y="3815804"/>
                      <a:pt x="1522567" y="3813807"/>
                      <a:pt x="1513449" y="3811685"/>
                    </a:cubicBezTo>
                    <a:cubicBezTo>
                      <a:pt x="1517558" y="3798261"/>
                      <a:pt x="1522929" y="3784941"/>
                      <a:pt x="1530112" y="3772863"/>
                    </a:cubicBezTo>
                    <a:cubicBezTo>
                      <a:pt x="1531116" y="3773008"/>
                      <a:pt x="1532130" y="3773132"/>
                      <a:pt x="1533134" y="3773287"/>
                    </a:cubicBezTo>
                    <a:cubicBezTo>
                      <a:pt x="1542666" y="3774405"/>
                      <a:pt x="1551681" y="3777924"/>
                      <a:pt x="1558046" y="3785417"/>
                    </a:cubicBezTo>
                    <a:close/>
                    <a:moveTo>
                      <a:pt x="1543059" y="3752888"/>
                    </a:moveTo>
                    <a:cubicBezTo>
                      <a:pt x="1544674" y="3756252"/>
                      <a:pt x="1546299" y="3759626"/>
                      <a:pt x="1547924" y="3762989"/>
                    </a:cubicBezTo>
                    <a:cubicBezTo>
                      <a:pt x="1544684" y="3761913"/>
                      <a:pt x="1541279" y="3761178"/>
                      <a:pt x="1537802" y="3760671"/>
                    </a:cubicBezTo>
                    <a:cubicBezTo>
                      <a:pt x="1539540" y="3758063"/>
                      <a:pt x="1541289" y="3755476"/>
                      <a:pt x="1543059" y="3752888"/>
                    </a:cubicBezTo>
                    <a:close/>
                    <a:moveTo>
                      <a:pt x="1555769" y="3666861"/>
                    </a:moveTo>
                    <a:cubicBezTo>
                      <a:pt x="1547417" y="3675503"/>
                      <a:pt x="1520249" y="3681175"/>
                      <a:pt x="1516636" y="3693833"/>
                    </a:cubicBezTo>
                    <a:cubicBezTo>
                      <a:pt x="1514949" y="3695561"/>
                      <a:pt x="1513366" y="3697528"/>
                      <a:pt x="1511824" y="3699411"/>
                    </a:cubicBezTo>
                    <a:cubicBezTo>
                      <a:pt x="1503430" y="3695437"/>
                      <a:pt x="1494498" y="3692684"/>
                      <a:pt x="1485867" y="3692135"/>
                    </a:cubicBezTo>
                    <a:cubicBezTo>
                      <a:pt x="1491259" y="3676269"/>
                      <a:pt x="1500087" y="3661842"/>
                      <a:pt x="1506835" y="3646607"/>
                    </a:cubicBezTo>
                    <a:cubicBezTo>
                      <a:pt x="1523043" y="3648139"/>
                      <a:pt x="1539489" y="3646669"/>
                      <a:pt x="1555200" y="3641577"/>
                    </a:cubicBezTo>
                    <a:cubicBezTo>
                      <a:pt x="1556793" y="3642426"/>
                      <a:pt x="1558542" y="3642933"/>
                      <a:pt x="1560281" y="3642995"/>
                    </a:cubicBezTo>
                    <a:cubicBezTo>
                      <a:pt x="1563614" y="3651089"/>
                      <a:pt x="1564307" y="3659316"/>
                      <a:pt x="1555769" y="3666861"/>
                    </a:cubicBezTo>
                    <a:close/>
                    <a:moveTo>
                      <a:pt x="2733214" y="784448"/>
                    </a:moveTo>
                    <a:cubicBezTo>
                      <a:pt x="2729198" y="1093055"/>
                      <a:pt x="2728090" y="1401642"/>
                      <a:pt x="2722305" y="1710177"/>
                    </a:cubicBezTo>
                    <a:cubicBezTo>
                      <a:pt x="2191851" y="1721024"/>
                      <a:pt x="1601059" y="1700645"/>
                      <a:pt x="1068639" y="1721872"/>
                    </a:cubicBezTo>
                    <a:cubicBezTo>
                      <a:pt x="725805" y="1724480"/>
                      <a:pt x="382950" y="1727430"/>
                      <a:pt x="40158" y="1729314"/>
                    </a:cubicBezTo>
                    <a:cubicBezTo>
                      <a:pt x="34921" y="1280054"/>
                      <a:pt x="27810" y="830773"/>
                      <a:pt x="22532" y="381534"/>
                    </a:cubicBezTo>
                    <a:cubicBezTo>
                      <a:pt x="203838" y="375676"/>
                      <a:pt x="385662" y="378191"/>
                      <a:pt x="566761" y="371577"/>
                    </a:cubicBezTo>
                    <a:cubicBezTo>
                      <a:pt x="571222" y="375107"/>
                      <a:pt x="577245" y="378646"/>
                      <a:pt x="582534" y="378791"/>
                    </a:cubicBezTo>
                    <a:cubicBezTo>
                      <a:pt x="583455" y="393695"/>
                      <a:pt x="586860" y="409054"/>
                      <a:pt x="596330" y="420976"/>
                    </a:cubicBezTo>
                    <a:cubicBezTo>
                      <a:pt x="612031" y="440858"/>
                      <a:pt x="631323" y="440579"/>
                      <a:pt x="636570" y="413400"/>
                    </a:cubicBezTo>
                    <a:cubicBezTo>
                      <a:pt x="646609" y="423771"/>
                      <a:pt x="666822" y="417489"/>
                      <a:pt x="672183" y="404251"/>
                    </a:cubicBezTo>
                    <a:cubicBezTo>
                      <a:pt x="675681" y="395620"/>
                      <a:pt x="676509" y="385270"/>
                      <a:pt x="677472" y="375583"/>
                    </a:cubicBezTo>
                    <a:cubicBezTo>
                      <a:pt x="683071" y="387702"/>
                      <a:pt x="702228" y="395734"/>
                      <a:pt x="712040" y="385332"/>
                    </a:cubicBezTo>
                    <a:cubicBezTo>
                      <a:pt x="716604" y="380499"/>
                      <a:pt x="718032" y="372923"/>
                      <a:pt x="718809" y="365544"/>
                    </a:cubicBezTo>
                    <a:cubicBezTo>
                      <a:pt x="809493" y="369062"/>
                      <a:pt x="902764" y="365968"/>
                      <a:pt x="992310" y="364146"/>
                    </a:cubicBezTo>
                    <a:cubicBezTo>
                      <a:pt x="1367094" y="355846"/>
                      <a:pt x="1761480" y="346252"/>
                      <a:pt x="2126617" y="332290"/>
                    </a:cubicBezTo>
                    <a:cubicBezTo>
                      <a:pt x="2128925" y="332145"/>
                      <a:pt x="2131037" y="331607"/>
                      <a:pt x="2132879" y="330644"/>
                    </a:cubicBezTo>
                    <a:cubicBezTo>
                      <a:pt x="2138561" y="355784"/>
                      <a:pt x="2166143" y="350826"/>
                      <a:pt x="2173512" y="329464"/>
                    </a:cubicBezTo>
                    <a:cubicBezTo>
                      <a:pt x="2175871" y="339245"/>
                      <a:pt x="2177828" y="350278"/>
                      <a:pt x="2182951" y="358651"/>
                    </a:cubicBezTo>
                    <a:cubicBezTo>
                      <a:pt x="2190475" y="370956"/>
                      <a:pt x="2210222" y="373306"/>
                      <a:pt x="2218885" y="362314"/>
                    </a:cubicBezTo>
                    <a:cubicBezTo>
                      <a:pt x="2224556" y="381824"/>
                      <a:pt x="2239874" y="388603"/>
                      <a:pt x="2254146" y="372571"/>
                    </a:cubicBezTo>
                    <a:cubicBezTo>
                      <a:pt x="2265976" y="359748"/>
                      <a:pt x="2269133" y="341563"/>
                      <a:pt x="2268398" y="324652"/>
                    </a:cubicBezTo>
                    <a:cubicBezTo>
                      <a:pt x="2425010" y="321878"/>
                      <a:pt x="2581611" y="318390"/>
                      <a:pt x="2738212" y="315078"/>
                    </a:cubicBezTo>
                    <a:cubicBezTo>
                      <a:pt x="2736608" y="471535"/>
                      <a:pt x="2734880" y="627991"/>
                      <a:pt x="2733214" y="7844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8" name="Grafikk 12" descr="Kvinne som holder et skilt">
              <a:extLst>
                <a:ext uri="{FF2B5EF4-FFF2-40B4-BE49-F238E27FC236}">
                  <a16:creationId xmlns:a16="http://schemas.microsoft.com/office/drawing/2014/main" id="{3F64FCA0-6EBD-4FA5-9476-E8BCF7E9769F}"/>
                </a:ext>
              </a:extLst>
            </p:cNvPr>
            <p:cNvGrpSpPr/>
            <p:nvPr/>
          </p:nvGrpSpPr>
          <p:grpSpPr>
            <a:xfrm>
              <a:off x="3110808" y="3425982"/>
              <a:ext cx="691917" cy="891580"/>
              <a:chOff x="3110808" y="3425982"/>
              <a:chExt cx="691917" cy="891580"/>
            </a:xfrm>
          </p:grpSpPr>
          <p:sp>
            <p:nvSpPr>
              <p:cNvPr id="16" name="Frihåndsform: figur 15">
                <a:extLst>
                  <a:ext uri="{FF2B5EF4-FFF2-40B4-BE49-F238E27FC236}">
                    <a16:creationId xmlns:a16="http://schemas.microsoft.com/office/drawing/2014/main" id="{6ECEC663-7BF8-4847-9FA7-A1B4BB3D884F}"/>
                  </a:ext>
                </a:extLst>
              </p:cNvPr>
              <p:cNvSpPr/>
              <p:nvPr/>
            </p:nvSpPr>
            <p:spPr>
              <a:xfrm>
                <a:off x="3206870" y="3538711"/>
                <a:ext cx="582168" cy="770360"/>
              </a:xfrm>
              <a:custGeom>
                <a:avLst/>
                <a:gdLst>
                  <a:gd name="connsiteX0" fmla="*/ 138011 w 582168"/>
                  <a:gd name="connsiteY0" fmla="*/ 31413 h 770360"/>
                  <a:gd name="connsiteX1" fmla="*/ 391372 w 582168"/>
                  <a:gd name="connsiteY1" fmla="*/ 60102 h 770360"/>
                  <a:gd name="connsiteX2" fmla="*/ 527481 w 582168"/>
                  <a:gd name="connsiteY2" fmla="*/ 7867 h 770360"/>
                  <a:gd name="connsiteX3" fmla="*/ 521168 w 582168"/>
                  <a:gd name="connsiteY3" fmla="*/ 84527 h 770360"/>
                  <a:gd name="connsiteX4" fmla="*/ 551368 w 582168"/>
                  <a:gd name="connsiteY4" fmla="*/ 243561 h 770360"/>
                  <a:gd name="connsiteX5" fmla="*/ 557837 w 582168"/>
                  <a:gd name="connsiteY5" fmla="*/ 374940 h 770360"/>
                  <a:gd name="connsiteX6" fmla="*/ 582779 w 582168"/>
                  <a:gd name="connsiteY6" fmla="*/ 534709 h 770360"/>
                  <a:gd name="connsiteX7" fmla="*/ 551368 w 582168"/>
                  <a:gd name="connsiteY7" fmla="*/ 653886 h 770360"/>
                  <a:gd name="connsiteX8" fmla="*/ 376375 w 582168"/>
                  <a:gd name="connsiteY8" fmla="*/ 770993 h 770360"/>
                  <a:gd name="connsiteX9" fmla="*/ 279492 w 582168"/>
                  <a:gd name="connsiteY9" fmla="*/ 743090 h 770360"/>
                  <a:gd name="connsiteX10" fmla="*/ 124298 w 582168"/>
                  <a:gd name="connsiteY10" fmla="*/ 636333 h 770360"/>
                  <a:gd name="connsiteX11" fmla="*/ 69465 w 582168"/>
                  <a:gd name="connsiteY11" fmla="*/ 619163 h 770360"/>
                  <a:gd name="connsiteX12" fmla="*/ 25572 w 582168"/>
                  <a:gd name="connsiteY12" fmla="*/ 498050 h 770360"/>
                  <a:gd name="connsiteX13" fmla="*/ 898 w 582168"/>
                  <a:gd name="connsiteY13" fmla="*/ 369579 h 770360"/>
                  <a:gd name="connsiteX14" fmla="*/ 138011 w 582168"/>
                  <a:gd name="connsiteY14" fmla="*/ 31413 h 77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2168" h="770360">
                    <a:moveTo>
                      <a:pt x="138011" y="31413"/>
                    </a:moveTo>
                    <a:cubicBezTo>
                      <a:pt x="235837" y="26073"/>
                      <a:pt x="322515" y="-1416"/>
                      <a:pt x="391372" y="60102"/>
                    </a:cubicBezTo>
                    <a:cubicBezTo>
                      <a:pt x="391372" y="60102"/>
                      <a:pt x="508893" y="-23813"/>
                      <a:pt x="527481" y="7867"/>
                    </a:cubicBezTo>
                    <a:cubicBezTo>
                      <a:pt x="539932" y="29095"/>
                      <a:pt x="516541" y="58322"/>
                      <a:pt x="521168" y="84527"/>
                    </a:cubicBezTo>
                    <a:cubicBezTo>
                      <a:pt x="551368" y="136007"/>
                      <a:pt x="549661" y="223141"/>
                      <a:pt x="551368" y="243561"/>
                    </a:cubicBezTo>
                    <a:cubicBezTo>
                      <a:pt x="553314" y="266889"/>
                      <a:pt x="551234" y="320170"/>
                      <a:pt x="557837" y="374940"/>
                    </a:cubicBezTo>
                    <a:cubicBezTo>
                      <a:pt x="565796" y="441002"/>
                      <a:pt x="582469" y="509559"/>
                      <a:pt x="582779" y="534709"/>
                    </a:cubicBezTo>
                    <a:cubicBezTo>
                      <a:pt x="583369" y="583311"/>
                      <a:pt x="573020" y="612983"/>
                      <a:pt x="551368" y="653886"/>
                    </a:cubicBezTo>
                    <a:cubicBezTo>
                      <a:pt x="503325" y="716480"/>
                      <a:pt x="459173" y="767536"/>
                      <a:pt x="376375" y="770993"/>
                    </a:cubicBezTo>
                    <a:cubicBezTo>
                      <a:pt x="344726" y="772307"/>
                      <a:pt x="318427" y="758873"/>
                      <a:pt x="279492" y="743090"/>
                    </a:cubicBezTo>
                    <a:cubicBezTo>
                      <a:pt x="215189" y="717029"/>
                      <a:pt x="151683" y="675154"/>
                      <a:pt x="124298" y="636333"/>
                    </a:cubicBezTo>
                    <a:cubicBezTo>
                      <a:pt x="120448" y="630868"/>
                      <a:pt x="95526" y="646806"/>
                      <a:pt x="69465" y="619163"/>
                    </a:cubicBezTo>
                    <a:cubicBezTo>
                      <a:pt x="41231" y="589221"/>
                      <a:pt x="25572" y="532100"/>
                      <a:pt x="25572" y="498050"/>
                    </a:cubicBezTo>
                    <a:cubicBezTo>
                      <a:pt x="25572" y="454840"/>
                      <a:pt x="-2351" y="424878"/>
                      <a:pt x="898" y="369579"/>
                    </a:cubicBezTo>
                    <a:cubicBezTo>
                      <a:pt x="8143" y="246066"/>
                      <a:pt x="33334" y="37126"/>
                      <a:pt x="138011" y="314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Frihåndsform: figur 16">
                <a:extLst>
                  <a:ext uri="{FF2B5EF4-FFF2-40B4-BE49-F238E27FC236}">
                    <a16:creationId xmlns:a16="http://schemas.microsoft.com/office/drawing/2014/main" id="{1ECA4A15-74F6-4144-B1C4-4878AF42DED9}"/>
                  </a:ext>
                </a:extLst>
              </p:cNvPr>
              <p:cNvSpPr/>
              <p:nvPr/>
            </p:nvSpPr>
            <p:spPr>
              <a:xfrm>
                <a:off x="3199151" y="3534918"/>
                <a:ext cx="551093" cy="483579"/>
              </a:xfrm>
              <a:custGeom>
                <a:avLst/>
                <a:gdLst>
                  <a:gd name="connsiteX0" fmla="*/ 537270 w 551093"/>
                  <a:gd name="connsiteY0" fmla="*/ 8897 h 483579"/>
                  <a:gd name="connsiteX1" fmla="*/ 528990 w 551093"/>
                  <a:gd name="connsiteY1" fmla="*/ 88020 h 483579"/>
                  <a:gd name="connsiteX2" fmla="*/ 551728 w 551093"/>
                  <a:gd name="connsiteY2" fmla="*/ 157664 h 483579"/>
                  <a:gd name="connsiteX3" fmla="*/ 528897 w 551093"/>
                  <a:gd name="connsiteY3" fmla="*/ 169783 h 483579"/>
                  <a:gd name="connsiteX4" fmla="*/ 520452 w 551093"/>
                  <a:gd name="connsiteY4" fmla="*/ 171025 h 483579"/>
                  <a:gd name="connsiteX5" fmla="*/ 258138 w 551093"/>
                  <a:gd name="connsiteY5" fmla="*/ 225558 h 483579"/>
                  <a:gd name="connsiteX6" fmla="*/ 118832 w 551093"/>
                  <a:gd name="connsiteY6" fmla="*/ 397539 h 483579"/>
                  <a:gd name="connsiteX7" fmla="*/ 117175 w 551093"/>
                  <a:gd name="connsiteY7" fmla="*/ 400530 h 483579"/>
                  <a:gd name="connsiteX8" fmla="*/ 106350 w 551093"/>
                  <a:gd name="connsiteY8" fmla="*/ 473920 h 483579"/>
                  <a:gd name="connsiteX9" fmla="*/ 62581 w 551093"/>
                  <a:gd name="connsiteY9" fmla="*/ 484300 h 483579"/>
                  <a:gd name="connsiteX10" fmla="*/ 43258 w 551093"/>
                  <a:gd name="connsiteY10" fmla="*/ 477397 h 483579"/>
                  <a:gd name="connsiteX11" fmla="*/ 1166 w 551093"/>
                  <a:gd name="connsiteY11" fmla="*/ 373206 h 483579"/>
                  <a:gd name="connsiteX12" fmla="*/ 97759 w 551093"/>
                  <a:gd name="connsiteY12" fmla="*/ 48919 h 483579"/>
                  <a:gd name="connsiteX13" fmla="*/ 399195 w 551093"/>
                  <a:gd name="connsiteY13" fmla="*/ 63595 h 483579"/>
                  <a:gd name="connsiteX14" fmla="*/ 537270 w 551093"/>
                  <a:gd name="connsiteY14" fmla="*/ 8897 h 4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093" h="483579">
                    <a:moveTo>
                      <a:pt x="537270" y="8897"/>
                    </a:moveTo>
                    <a:cubicBezTo>
                      <a:pt x="549721" y="30124"/>
                      <a:pt x="524364" y="61815"/>
                      <a:pt x="528990" y="88020"/>
                    </a:cubicBezTo>
                    <a:cubicBezTo>
                      <a:pt x="540644" y="107892"/>
                      <a:pt x="547547" y="133062"/>
                      <a:pt x="551728" y="157664"/>
                    </a:cubicBezTo>
                    <a:lnTo>
                      <a:pt x="528897" y="169783"/>
                    </a:lnTo>
                    <a:lnTo>
                      <a:pt x="520452" y="171025"/>
                    </a:lnTo>
                    <a:cubicBezTo>
                      <a:pt x="383452" y="191227"/>
                      <a:pt x="296008" y="209402"/>
                      <a:pt x="258138" y="225558"/>
                    </a:cubicBezTo>
                    <a:cubicBezTo>
                      <a:pt x="219875" y="241879"/>
                      <a:pt x="173436" y="299206"/>
                      <a:pt x="118832" y="397539"/>
                    </a:cubicBezTo>
                    <a:lnTo>
                      <a:pt x="117175" y="400530"/>
                    </a:lnTo>
                    <a:lnTo>
                      <a:pt x="106350" y="473920"/>
                    </a:lnTo>
                    <a:lnTo>
                      <a:pt x="62581" y="484300"/>
                    </a:lnTo>
                    <a:lnTo>
                      <a:pt x="43258" y="477397"/>
                    </a:lnTo>
                    <a:cubicBezTo>
                      <a:pt x="8969" y="453903"/>
                      <a:pt x="-2043" y="427936"/>
                      <a:pt x="1166" y="373206"/>
                    </a:cubicBezTo>
                    <a:cubicBezTo>
                      <a:pt x="8421" y="249693"/>
                      <a:pt x="-6918" y="54632"/>
                      <a:pt x="97759" y="48919"/>
                    </a:cubicBezTo>
                    <a:cubicBezTo>
                      <a:pt x="195585" y="43579"/>
                      <a:pt x="330338" y="2076"/>
                      <a:pt x="399195" y="63595"/>
                    </a:cubicBezTo>
                    <a:cubicBezTo>
                      <a:pt x="473454" y="8131"/>
                      <a:pt x="524881" y="-12227"/>
                      <a:pt x="537270" y="8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Frihåndsform: figur 17">
                <a:extLst>
                  <a:ext uri="{FF2B5EF4-FFF2-40B4-BE49-F238E27FC236}">
                    <a16:creationId xmlns:a16="http://schemas.microsoft.com/office/drawing/2014/main" id="{8B503206-C2C7-446A-B390-288AAB7FEB7D}"/>
                  </a:ext>
                </a:extLst>
              </p:cNvPr>
              <p:cNvSpPr/>
              <p:nvPr/>
            </p:nvSpPr>
            <p:spPr>
              <a:xfrm>
                <a:off x="3110808" y="3425982"/>
                <a:ext cx="691917" cy="891580"/>
              </a:xfrm>
              <a:custGeom>
                <a:avLst/>
                <a:gdLst>
                  <a:gd name="connsiteX0" fmla="*/ 473131 w 691917"/>
                  <a:gd name="connsiteY0" fmla="*/ 892301 h 891580"/>
                  <a:gd name="connsiteX1" fmla="*/ 359346 w 691917"/>
                  <a:gd name="connsiteY1" fmla="*/ 848532 h 891580"/>
                  <a:gd name="connsiteX2" fmla="*/ 360184 w 691917"/>
                  <a:gd name="connsiteY2" fmla="*/ 846514 h 891580"/>
                  <a:gd name="connsiteX3" fmla="*/ 358901 w 691917"/>
                  <a:gd name="connsiteY3" fmla="*/ 845303 h 891580"/>
                  <a:gd name="connsiteX4" fmla="*/ 359687 w 691917"/>
                  <a:gd name="connsiteY4" fmla="*/ 842757 h 891580"/>
                  <a:gd name="connsiteX5" fmla="*/ 359449 w 691917"/>
                  <a:gd name="connsiteY5" fmla="*/ 842302 h 891580"/>
                  <a:gd name="connsiteX6" fmla="*/ 362037 w 691917"/>
                  <a:gd name="connsiteY6" fmla="*/ 840304 h 891580"/>
                  <a:gd name="connsiteX7" fmla="*/ 361509 w 691917"/>
                  <a:gd name="connsiteY7" fmla="*/ 839808 h 891580"/>
                  <a:gd name="connsiteX8" fmla="*/ 360981 w 691917"/>
                  <a:gd name="connsiteY8" fmla="*/ 838638 h 891580"/>
                  <a:gd name="connsiteX9" fmla="*/ 362026 w 691917"/>
                  <a:gd name="connsiteY9" fmla="*/ 837821 h 891580"/>
                  <a:gd name="connsiteX10" fmla="*/ 365980 w 691917"/>
                  <a:gd name="connsiteY10" fmla="*/ 838586 h 891580"/>
                  <a:gd name="connsiteX11" fmla="*/ 365990 w 691917"/>
                  <a:gd name="connsiteY11" fmla="*/ 838586 h 891580"/>
                  <a:gd name="connsiteX12" fmla="*/ 366104 w 691917"/>
                  <a:gd name="connsiteY12" fmla="*/ 838617 h 891580"/>
                  <a:gd name="connsiteX13" fmla="*/ 365038 w 691917"/>
                  <a:gd name="connsiteY13" fmla="*/ 835192 h 891580"/>
                  <a:gd name="connsiteX14" fmla="*/ 367491 w 691917"/>
                  <a:gd name="connsiteY14" fmla="*/ 835751 h 891580"/>
                  <a:gd name="connsiteX15" fmla="*/ 371455 w 691917"/>
                  <a:gd name="connsiteY15" fmla="*/ 837117 h 891580"/>
                  <a:gd name="connsiteX16" fmla="*/ 377240 w 691917"/>
                  <a:gd name="connsiteY16" fmla="*/ 842323 h 891580"/>
                  <a:gd name="connsiteX17" fmla="*/ 389184 w 691917"/>
                  <a:gd name="connsiteY17" fmla="*/ 851296 h 891580"/>
                  <a:gd name="connsiteX18" fmla="*/ 400330 w 691917"/>
                  <a:gd name="connsiteY18" fmla="*/ 857888 h 891580"/>
                  <a:gd name="connsiteX19" fmla="*/ 439359 w 691917"/>
                  <a:gd name="connsiteY19" fmla="*/ 871043 h 891580"/>
                  <a:gd name="connsiteX20" fmla="*/ 665935 w 691917"/>
                  <a:gd name="connsiteY20" fmla="*/ 620466 h 891580"/>
                  <a:gd name="connsiteX21" fmla="*/ 665925 w 691917"/>
                  <a:gd name="connsiteY21" fmla="*/ 620342 h 891580"/>
                  <a:gd name="connsiteX22" fmla="*/ 638850 w 691917"/>
                  <a:gd name="connsiteY22" fmla="*/ 410730 h 891580"/>
                  <a:gd name="connsiteX23" fmla="*/ 638746 w 691917"/>
                  <a:gd name="connsiteY23" fmla="*/ 407138 h 891580"/>
                  <a:gd name="connsiteX24" fmla="*/ 638715 w 691917"/>
                  <a:gd name="connsiteY24" fmla="*/ 407211 h 891580"/>
                  <a:gd name="connsiteX25" fmla="*/ 638674 w 691917"/>
                  <a:gd name="connsiteY25" fmla="*/ 397762 h 891580"/>
                  <a:gd name="connsiteX26" fmla="*/ 593539 w 691917"/>
                  <a:gd name="connsiteY26" fmla="*/ 395019 h 891580"/>
                  <a:gd name="connsiteX27" fmla="*/ 590682 w 691917"/>
                  <a:gd name="connsiteY27" fmla="*/ 395774 h 891580"/>
                  <a:gd name="connsiteX28" fmla="*/ 590227 w 691917"/>
                  <a:gd name="connsiteY28" fmla="*/ 397762 h 891580"/>
                  <a:gd name="connsiteX29" fmla="*/ 561610 w 691917"/>
                  <a:gd name="connsiteY29" fmla="*/ 392949 h 891580"/>
                  <a:gd name="connsiteX30" fmla="*/ 561600 w 691917"/>
                  <a:gd name="connsiteY30" fmla="*/ 392949 h 891580"/>
                  <a:gd name="connsiteX31" fmla="*/ 527953 w 691917"/>
                  <a:gd name="connsiteY31" fmla="*/ 391955 h 891580"/>
                  <a:gd name="connsiteX32" fmla="*/ 507305 w 691917"/>
                  <a:gd name="connsiteY32" fmla="*/ 386863 h 891580"/>
                  <a:gd name="connsiteX33" fmla="*/ 505732 w 691917"/>
                  <a:gd name="connsiteY33" fmla="*/ 388033 h 891580"/>
                  <a:gd name="connsiteX34" fmla="*/ 497256 w 691917"/>
                  <a:gd name="connsiteY34" fmla="*/ 396757 h 891580"/>
                  <a:gd name="connsiteX35" fmla="*/ 481452 w 691917"/>
                  <a:gd name="connsiteY35" fmla="*/ 399676 h 891580"/>
                  <a:gd name="connsiteX36" fmla="*/ 444803 w 691917"/>
                  <a:gd name="connsiteY36" fmla="*/ 395526 h 891580"/>
                  <a:gd name="connsiteX37" fmla="*/ 434309 w 691917"/>
                  <a:gd name="connsiteY37" fmla="*/ 400711 h 891580"/>
                  <a:gd name="connsiteX38" fmla="*/ 434298 w 691917"/>
                  <a:gd name="connsiteY38" fmla="*/ 400711 h 891580"/>
                  <a:gd name="connsiteX39" fmla="*/ 434298 w 691917"/>
                  <a:gd name="connsiteY39" fmla="*/ 400711 h 891580"/>
                  <a:gd name="connsiteX40" fmla="*/ 411560 w 691917"/>
                  <a:gd name="connsiteY40" fmla="*/ 409043 h 891580"/>
                  <a:gd name="connsiteX41" fmla="*/ 379590 w 691917"/>
                  <a:gd name="connsiteY41" fmla="*/ 404768 h 891580"/>
                  <a:gd name="connsiteX42" fmla="*/ 323825 w 691917"/>
                  <a:gd name="connsiteY42" fmla="*/ 404489 h 891580"/>
                  <a:gd name="connsiteX43" fmla="*/ 321559 w 691917"/>
                  <a:gd name="connsiteY43" fmla="*/ 403040 h 891580"/>
                  <a:gd name="connsiteX44" fmla="*/ 311447 w 691917"/>
                  <a:gd name="connsiteY44" fmla="*/ 385715 h 891580"/>
                  <a:gd name="connsiteX45" fmla="*/ 311509 w 691917"/>
                  <a:gd name="connsiteY45" fmla="*/ 378532 h 891580"/>
                  <a:gd name="connsiteX46" fmla="*/ 255776 w 691917"/>
                  <a:gd name="connsiteY46" fmla="*/ 456796 h 891580"/>
                  <a:gd name="connsiteX47" fmla="*/ 203086 w 691917"/>
                  <a:gd name="connsiteY47" fmla="*/ 562011 h 891580"/>
                  <a:gd name="connsiteX48" fmla="*/ 204193 w 691917"/>
                  <a:gd name="connsiteY48" fmla="*/ 562798 h 891580"/>
                  <a:gd name="connsiteX49" fmla="*/ 209575 w 691917"/>
                  <a:gd name="connsiteY49" fmla="*/ 565334 h 891580"/>
                  <a:gd name="connsiteX50" fmla="*/ 206553 w 691917"/>
                  <a:gd name="connsiteY50" fmla="*/ 571668 h 891580"/>
                  <a:gd name="connsiteX51" fmla="*/ 200488 w 691917"/>
                  <a:gd name="connsiteY51" fmla="*/ 584543 h 891580"/>
                  <a:gd name="connsiteX52" fmla="*/ 213032 w 691917"/>
                  <a:gd name="connsiteY52" fmla="*/ 593682 h 891580"/>
                  <a:gd name="connsiteX53" fmla="*/ 213197 w 691917"/>
                  <a:gd name="connsiteY53" fmla="*/ 623810 h 891580"/>
                  <a:gd name="connsiteX54" fmla="*/ 203355 w 691917"/>
                  <a:gd name="connsiteY54" fmla="*/ 604776 h 891580"/>
                  <a:gd name="connsiteX55" fmla="*/ 203220 w 691917"/>
                  <a:gd name="connsiteY55" fmla="*/ 604683 h 891580"/>
                  <a:gd name="connsiteX56" fmla="*/ 193833 w 691917"/>
                  <a:gd name="connsiteY56" fmla="*/ 600906 h 891580"/>
                  <a:gd name="connsiteX57" fmla="*/ 192353 w 691917"/>
                  <a:gd name="connsiteY57" fmla="*/ 601133 h 891580"/>
                  <a:gd name="connsiteX58" fmla="*/ 192560 w 691917"/>
                  <a:gd name="connsiteY58" fmla="*/ 602220 h 891580"/>
                  <a:gd name="connsiteX59" fmla="*/ 191494 w 691917"/>
                  <a:gd name="connsiteY59" fmla="*/ 602841 h 891580"/>
                  <a:gd name="connsiteX60" fmla="*/ 169149 w 691917"/>
                  <a:gd name="connsiteY60" fmla="*/ 602582 h 891580"/>
                  <a:gd name="connsiteX61" fmla="*/ 140874 w 691917"/>
                  <a:gd name="connsiteY61" fmla="*/ 633518 h 891580"/>
                  <a:gd name="connsiteX62" fmla="*/ 170547 w 691917"/>
                  <a:gd name="connsiteY62" fmla="*/ 723467 h 891580"/>
                  <a:gd name="connsiteX63" fmla="*/ 187996 w 691917"/>
                  <a:gd name="connsiteY63" fmla="*/ 737253 h 891580"/>
                  <a:gd name="connsiteX64" fmla="*/ 212897 w 691917"/>
                  <a:gd name="connsiteY64" fmla="*/ 737553 h 891580"/>
                  <a:gd name="connsiteX65" fmla="*/ 221850 w 691917"/>
                  <a:gd name="connsiteY65" fmla="*/ 731746 h 891580"/>
                  <a:gd name="connsiteX66" fmla="*/ 224800 w 691917"/>
                  <a:gd name="connsiteY66" fmla="*/ 729852 h 891580"/>
                  <a:gd name="connsiteX67" fmla="*/ 228649 w 691917"/>
                  <a:gd name="connsiteY67" fmla="*/ 733941 h 891580"/>
                  <a:gd name="connsiteX68" fmla="*/ 230668 w 691917"/>
                  <a:gd name="connsiteY68" fmla="*/ 735120 h 891580"/>
                  <a:gd name="connsiteX69" fmla="*/ 238347 w 691917"/>
                  <a:gd name="connsiteY69" fmla="*/ 740254 h 891580"/>
                  <a:gd name="connsiteX70" fmla="*/ 234021 w 691917"/>
                  <a:gd name="connsiteY70" fmla="*/ 744849 h 891580"/>
                  <a:gd name="connsiteX71" fmla="*/ 235853 w 691917"/>
                  <a:gd name="connsiteY71" fmla="*/ 747240 h 891580"/>
                  <a:gd name="connsiteX72" fmla="*/ 235025 w 691917"/>
                  <a:gd name="connsiteY72" fmla="*/ 748606 h 891580"/>
                  <a:gd name="connsiteX73" fmla="*/ 242901 w 691917"/>
                  <a:gd name="connsiteY73" fmla="*/ 758449 h 891580"/>
                  <a:gd name="connsiteX74" fmla="*/ 277324 w 691917"/>
                  <a:gd name="connsiteY74" fmla="*/ 797602 h 891580"/>
                  <a:gd name="connsiteX75" fmla="*/ 278597 w 691917"/>
                  <a:gd name="connsiteY75" fmla="*/ 800292 h 891580"/>
                  <a:gd name="connsiteX76" fmla="*/ 287332 w 691917"/>
                  <a:gd name="connsiteY76" fmla="*/ 806316 h 891580"/>
                  <a:gd name="connsiteX77" fmla="*/ 281278 w 691917"/>
                  <a:gd name="connsiteY77" fmla="*/ 804960 h 891580"/>
                  <a:gd name="connsiteX78" fmla="*/ 280388 w 691917"/>
                  <a:gd name="connsiteY78" fmla="*/ 804795 h 891580"/>
                  <a:gd name="connsiteX79" fmla="*/ 283834 w 691917"/>
                  <a:gd name="connsiteY79" fmla="*/ 808800 h 891580"/>
                  <a:gd name="connsiteX80" fmla="*/ 278608 w 691917"/>
                  <a:gd name="connsiteY80" fmla="*/ 806689 h 891580"/>
                  <a:gd name="connsiteX81" fmla="*/ 278773 w 691917"/>
                  <a:gd name="connsiteY81" fmla="*/ 807413 h 891580"/>
                  <a:gd name="connsiteX82" fmla="*/ 278142 w 691917"/>
                  <a:gd name="connsiteY82" fmla="*/ 807962 h 891580"/>
                  <a:gd name="connsiteX83" fmla="*/ 277355 w 691917"/>
                  <a:gd name="connsiteY83" fmla="*/ 807920 h 891580"/>
                  <a:gd name="connsiteX84" fmla="*/ 284828 w 691917"/>
                  <a:gd name="connsiteY84" fmla="*/ 813075 h 891580"/>
                  <a:gd name="connsiteX85" fmla="*/ 277448 w 691917"/>
                  <a:gd name="connsiteY85" fmla="*/ 810901 h 891580"/>
                  <a:gd name="connsiteX86" fmla="*/ 276889 w 691917"/>
                  <a:gd name="connsiteY86" fmla="*/ 811025 h 891580"/>
                  <a:gd name="connsiteX87" fmla="*/ 282209 w 691917"/>
                  <a:gd name="connsiteY87" fmla="*/ 814886 h 891580"/>
                  <a:gd name="connsiteX88" fmla="*/ 277107 w 691917"/>
                  <a:gd name="connsiteY88" fmla="*/ 814254 h 891580"/>
                  <a:gd name="connsiteX89" fmla="*/ 273961 w 691917"/>
                  <a:gd name="connsiteY89" fmla="*/ 814296 h 891580"/>
                  <a:gd name="connsiteX90" fmla="*/ 267037 w 691917"/>
                  <a:gd name="connsiteY90" fmla="*/ 810073 h 891580"/>
                  <a:gd name="connsiteX91" fmla="*/ 267006 w 691917"/>
                  <a:gd name="connsiteY91" fmla="*/ 810073 h 891580"/>
                  <a:gd name="connsiteX92" fmla="*/ 221394 w 691917"/>
                  <a:gd name="connsiteY92" fmla="*/ 760871 h 891580"/>
                  <a:gd name="connsiteX93" fmla="*/ 219883 w 691917"/>
                  <a:gd name="connsiteY93" fmla="*/ 757641 h 891580"/>
                  <a:gd name="connsiteX94" fmla="*/ 117980 w 691917"/>
                  <a:gd name="connsiteY94" fmla="*/ 635380 h 891580"/>
                  <a:gd name="connsiteX95" fmla="*/ 116634 w 691917"/>
                  <a:gd name="connsiteY95" fmla="*/ 634066 h 891580"/>
                  <a:gd name="connsiteX96" fmla="*/ 92520 w 691917"/>
                  <a:gd name="connsiteY96" fmla="*/ 555708 h 891580"/>
                  <a:gd name="connsiteX97" fmla="*/ 92820 w 691917"/>
                  <a:gd name="connsiteY97" fmla="*/ 553783 h 891580"/>
                  <a:gd name="connsiteX98" fmla="*/ 79148 w 691917"/>
                  <a:gd name="connsiteY98" fmla="*/ 498909 h 891580"/>
                  <a:gd name="connsiteX99" fmla="*/ 58645 w 691917"/>
                  <a:gd name="connsiteY99" fmla="*/ 484089 h 891580"/>
                  <a:gd name="connsiteX100" fmla="*/ 29625 w 691917"/>
                  <a:gd name="connsiteY100" fmla="*/ 393549 h 891580"/>
                  <a:gd name="connsiteX101" fmla="*/ 44705 w 691917"/>
                  <a:gd name="connsiteY101" fmla="*/ 249047 h 891580"/>
                  <a:gd name="connsiteX102" fmla="*/ 91278 w 691917"/>
                  <a:gd name="connsiteY102" fmla="*/ 196045 h 891580"/>
                  <a:gd name="connsiteX103" fmla="*/ 92437 w 691917"/>
                  <a:gd name="connsiteY103" fmla="*/ 189432 h 891580"/>
                  <a:gd name="connsiteX104" fmla="*/ 69843 w 691917"/>
                  <a:gd name="connsiteY104" fmla="*/ 200568 h 891580"/>
                  <a:gd name="connsiteX105" fmla="*/ 69843 w 691917"/>
                  <a:gd name="connsiteY105" fmla="*/ 200579 h 891580"/>
                  <a:gd name="connsiteX106" fmla="*/ 50780 w 691917"/>
                  <a:gd name="connsiteY106" fmla="*/ 221009 h 891580"/>
                  <a:gd name="connsiteX107" fmla="*/ 16460 w 691917"/>
                  <a:gd name="connsiteY107" fmla="*/ 211332 h 891580"/>
                  <a:gd name="connsiteX108" fmla="*/ 842 w 691917"/>
                  <a:gd name="connsiteY108" fmla="*/ 188500 h 891580"/>
                  <a:gd name="connsiteX109" fmla="*/ 11151 w 691917"/>
                  <a:gd name="connsiteY109" fmla="*/ 162274 h 891580"/>
                  <a:gd name="connsiteX110" fmla="*/ 11161 w 691917"/>
                  <a:gd name="connsiteY110" fmla="*/ 162274 h 891580"/>
                  <a:gd name="connsiteX111" fmla="*/ 11295 w 691917"/>
                  <a:gd name="connsiteY111" fmla="*/ 162192 h 891580"/>
                  <a:gd name="connsiteX112" fmla="*/ 13966 w 691917"/>
                  <a:gd name="connsiteY112" fmla="*/ 159853 h 891580"/>
                  <a:gd name="connsiteX113" fmla="*/ 43804 w 691917"/>
                  <a:gd name="connsiteY113" fmla="*/ 81112 h 891580"/>
                  <a:gd name="connsiteX114" fmla="*/ 69689 w 691917"/>
                  <a:gd name="connsiteY114" fmla="*/ 32737 h 891580"/>
                  <a:gd name="connsiteX115" fmla="*/ 98067 w 691917"/>
                  <a:gd name="connsiteY115" fmla="*/ 34756 h 891580"/>
                  <a:gd name="connsiteX116" fmla="*/ 194071 w 691917"/>
                  <a:gd name="connsiteY116" fmla="*/ 16551 h 891580"/>
                  <a:gd name="connsiteX117" fmla="*/ 250177 w 691917"/>
                  <a:gd name="connsiteY117" fmla="*/ 12101 h 891580"/>
                  <a:gd name="connsiteX118" fmla="*/ 256604 w 691917"/>
                  <a:gd name="connsiteY118" fmla="*/ 17948 h 891580"/>
                  <a:gd name="connsiteX119" fmla="*/ 343356 w 691917"/>
                  <a:gd name="connsiteY119" fmla="*/ 47776 h 891580"/>
                  <a:gd name="connsiteX120" fmla="*/ 514529 w 691917"/>
                  <a:gd name="connsiteY120" fmla="*/ 102961 h 891580"/>
                  <a:gd name="connsiteX121" fmla="*/ 541262 w 691917"/>
                  <a:gd name="connsiteY121" fmla="*/ 123184 h 891580"/>
                  <a:gd name="connsiteX122" fmla="*/ 614259 w 691917"/>
                  <a:gd name="connsiteY122" fmla="*/ 99307 h 891580"/>
                  <a:gd name="connsiteX123" fmla="*/ 620593 w 691917"/>
                  <a:gd name="connsiteY123" fmla="*/ 98717 h 891580"/>
                  <a:gd name="connsiteX124" fmla="*/ 630104 w 691917"/>
                  <a:gd name="connsiteY124" fmla="*/ 99762 h 891580"/>
                  <a:gd name="connsiteX125" fmla="*/ 633975 w 691917"/>
                  <a:gd name="connsiteY125" fmla="*/ 106138 h 891580"/>
                  <a:gd name="connsiteX126" fmla="*/ 635134 w 691917"/>
                  <a:gd name="connsiteY126" fmla="*/ 156996 h 891580"/>
                  <a:gd name="connsiteX127" fmla="*/ 622083 w 691917"/>
                  <a:gd name="connsiteY127" fmla="*/ 194359 h 891580"/>
                  <a:gd name="connsiteX128" fmla="*/ 630705 w 691917"/>
                  <a:gd name="connsiteY128" fmla="*/ 204688 h 891580"/>
                  <a:gd name="connsiteX129" fmla="*/ 633023 w 691917"/>
                  <a:gd name="connsiteY129" fmla="*/ 204864 h 891580"/>
                  <a:gd name="connsiteX130" fmla="*/ 652118 w 691917"/>
                  <a:gd name="connsiteY130" fmla="*/ 252276 h 891580"/>
                  <a:gd name="connsiteX131" fmla="*/ 660263 w 691917"/>
                  <a:gd name="connsiteY131" fmla="*/ 291159 h 891580"/>
                  <a:gd name="connsiteX132" fmla="*/ 684637 w 691917"/>
                  <a:gd name="connsiteY132" fmla="*/ 325976 h 891580"/>
                  <a:gd name="connsiteX133" fmla="*/ 689118 w 691917"/>
                  <a:gd name="connsiteY133" fmla="*/ 375210 h 891580"/>
                  <a:gd name="connsiteX134" fmla="*/ 661215 w 691917"/>
                  <a:gd name="connsiteY134" fmla="*/ 397130 h 891580"/>
                  <a:gd name="connsiteX135" fmla="*/ 658752 w 691917"/>
                  <a:gd name="connsiteY135" fmla="*/ 399459 h 891580"/>
                  <a:gd name="connsiteX136" fmla="*/ 658970 w 691917"/>
                  <a:gd name="connsiteY136" fmla="*/ 400111 h 891580"/>
                  <a:gd name="connsiteX137" fmla="*/ 654488 w 691917"/>
                  <a:gd name="connsiteY137" fmla="*/ 401518 h 891580"/>
                  <a:gd name="connsiteX138" fmla="*/ 666038 w 691917"/>
                  <a:gd name="connsiteY138" fmla="*/ 500979 h 891580"/>
                  <a:gd name="connsiteX139" fmla="*/ 689056 w 691917"/>
                  <a:gd name="connsiteY139" fmla="*/ 631903 h 891580"/>
                  <a:gd name="connsiteX140" fmla="*/ 473131 w 691917"/>
                  <a:gd name="connsiteY140" fmla="*/ 892301 h 891580"/>
                  <a:gd name="connsiteX141" fmla="*/ 200426 w 691917"/>
                  <a:gd name="connsiteY141" fmla="*/ 422777 h 891580"/>
                  <a:gd name="connsiteX142" fmla="*/ 198511 w 691917"/>
                  <a:gd name="connsiteY142" fmla="*/ 442389 h 891580"/>
                  <a:gd name="connsiteX143" fmla="*/ 171178 w 691917"/>
                  <a:gd name="connsiteY143" fmla="*/ 479369 h 891580"/>
                  <a:gd name="connsiteX144" fmla="*/ 145852 w 691917"/>
                  <a:gd name="connsiteY144" fmla="*/ 577981 h 891580"/>
                  <a:gd name="connsiteX145" fmla="*/ 158686 w 691917"/>
                  <a:gd name="connsiteY145" fmla="*/ 582856 h 891580"/>
                  <a:gd name="connsiteX146" fmla="*/ 182210 w 691917"/>
                  <a:gd name="connsiteY146" fmla="*/ 579451 h 891580"/>
                  <a:gd name="connsiteX147" fmla="*/ 182076 w 691917"/>
                  <a:gd name="connsiteY147" fmla="*/ 577598 h 891580"/>
                  <a:gd name="connsiteX148" fmla="*/ 239869 w 691917"/>
                  <a:gd name="connsiteY148" fmla="*/ 432681 h 891580"/>
                  <a:gd name="connsiteX149" fmla="*/ 356986 w 691917"/>
                  <a:gd name="connsiteY149" fmla="*/ 307864 h 891580"/>
                  <a:gd name="connsiteX150" fmla="*/ 364841 w 691917"/>
                  <a:gd name="connsiteY150" fmla="*/ 303890 h 891580"/>
                  <a:gd name="connsiteX151" fmla="*/ 338698 w 691917"/>
                  <a:gd name="connsiteY151" fmla="*/ 301954 h 891580"/>
                  <a:gd name="connsiteX152" fmla="*/ 256645 w 691917"/>
                  <a:gd name="connsiteY152" fmla="*/ 304438 h 891580"/>
                  <a:gd name="connsiteX153" fmla="*/ 119056 w 691917"/>
                  <a:gd name="connsiteY153" fmla="*/ 461650 h 891580"/>
                  <a:gd name="connsiteX154" fmla="*/ 114679 w 691917"/>
                  <a:gd name="connsiteY154" fmla="*/ 542999 h 891580"/>
                  <a:gd name="connsiteX155" fmla="*/ 122668 w 691917"/>
                  <a:gd name="connsiteY155" fmla="*/ 543640 h 891580"/>
                  <a:gd name="connsiteX156" fmla="*/ 126384 w 691917"/>
                  <a:gd name="connsiteY156" fmla="*/ 539956 h 891580"/>
                  <a:gd name="connsiteX157" fmla="*/ 131311 w 691917"/>
                  <a:gd name="connsiteY157" fmla="*/ 518646 h 891580"/>
                  <a:gd name="connsiteX158" fmla="*/ 182004 w 691917"/>
                  <a:gd name="connsiteY158" fmla="*/ 429990 h 891580"/>
                  <a:gd name="connsiteX159" fmla="*/ 200426 w 691917"/>
                  <a:gd name="connsiteY159" fmla="*/ 422777 h 891580"/>
                  <a:gd name="connsiteX160" fmla="*/ 400030 w 691917"/>
                  <a:gd name="connsiteY160" fmla="*/ 205868 h 891580"/>
                  <a:gd name="connsiteX161" fmla="*/ 400030 w 691917"/>
                  <a:gd name="connsiteY161" fmla="*/ 205868 h 891580"/>
                  <a:gd name="connsiteX162" fmla="*/ 387031 w 691917"/>
                  <a:gd name="connsiteY162" fmla="*/ 289058 h 891580"/>
                  <a:gd name="connsiteX163" fmla="*/ 387342 w 691917"/>
                  <a:gd name="connsiteY163" fmla="*/ 289058 h 891580"/>
                  <a:gd name="connsiteX164" fmla="*/ 409386 w 691917"/>
                  <a:gd name="connsiteY164" fmla="*/ 279381 h 891580"/>
                  <a:gd name="connsiteX165" fmla="*/ 486388 w 691917"/>
                  <a:gd name="connsiteY165" fmla="*/ 248053 h 891580"/>
                  <a:gd name="connsiteX166" fmla="*/ 486419 w 691917"/>
                  <a:gd name="connsiteY166" fmla="*/ 248053 h 891580"/>
                  <a:gd name="connsiteX167" fmla="*/ 462387 w 691917"/>
                  <a:gd name="connsiteY167" fmla="*/ 203725 h 891580"/>
                  <a:gd name="connsiteX168" fmla="*/ 418018 w 691917"/>
                  <a:gd name="connsiteY168" fmla="*/ 199513 h 891580"/>
                  <a:gd name="connsiteX169" fmla="*/ 433180 w 691917"/>
                  <a:gd name="connsiteY169" fmla="*/ 227415 h 891580"/>
                  <a:gd name="connsiteX170" fmla="*/ 421092 w 691917"/>
                  <a:gd name="connsiteY170" fmla="*/ 228772 h 891580"/>
                  <a:gd name="connsiteX171" fmla="*/ 400030 w 691917"/>
                  <a:gd name="connsiteY171" fmla="*/ 205868 h 891580"/>
                  <a:gd name="connsiteX172" fmla="*/ 256635 w 691917"/>
                  <a:gd name="connsiteY172" fmla="*/ 283821 h 891580"/>
                  <a:gd name="connsiteX173" fmla="*/ 270794 w 691917"/>
                  <a:gd name="connsiteY173" fmla="*/ 287475 h 891580"/>
                  <a:gd name="connsiteX174" fmla="*/ 357017 w 691917"/>
                  <a:gd name="connsiteY174" fmla="*/ 280199 h 891580"/>
                  <a:gd name="connsiteX175" fmla="*/ 359439 w 691917"/>
                  <a:gd name="connsiteY175" fmla="*/ 277260 h 891580"/>
                  <a:gd name="connsiteX176" fmla="*/ 355164 w 691917"/>
                  <a:gd name="connsiteY176" fmla="*/ 246594 h 891580"/>
                  <a:gd name="connsiteX177" fmla="*/ 345746 w 691917"/>
                  <a:gd name="connsiteY177" fmla="*/ 243251 h 891580"/>
                  <a:gd name="connsiteX178" fmla="*/ 318506 w 691917"/>
                  <a:gd name="connsiteY178" fmla="*/ 239918 h 891580"/>
                  <a:gd name="connsiteX179" fmla="*/ 283669 w 691917"/>
                  <a:gd name="connsiteY179" fmla="*/ 243199 h 891580"/>
                  <a:gd name="connsiteX180" fmla="*/ 281516 w 691917"/>
                  <a:gd name="connsiteY180" fmla="*/ 241584 h 891580"/>
                  <a:gd name="connsiteX181" fmla="*/ 277076 w 691917"/>
                  <a:gd name="connsiteY181" fmla="*/ 240166 h 891580"/>
                  <a:gd name="connsiteX182" fmla="*/ 280833 w 691917"/>
                  <a:gd name="connsiteY182" fmla="*/ 237724 h 891580"/>
                  <a:gd name="connsiteX183" fmla="*/ 279591 w 691917"/>
                  <a:gd name="connsiteY183" fmla="*/ 237662 h 891580"/>
                  <a:gd name="connsiteX184" fmla="*/ 274075 w 691917"/>
                  <a:gd name="connsiteY184" fmla="*/ 237496 h 891580"/>
                  <a:gd name="connsiteX185" fmla="*/ 275751 w 691917"/>
                  <a:gd name="connsiteY185" fmla="*/ 235250 h 891580"/>
                  <a:gd name="connsiteX186" fmla="*/ 277086 w 691917"/>
                  <a:gd name="connsiteY186" fmla="*/ 231400 h 891580"/>
                  <a:gd name="connsiteX187" fmla="*/ 277097 w 691917"/>
                  <a:gd name="connsiteY187" fmla="*/ 230841 h 891580"/>
                  <a:gd name="connsiteX188" fmla="*/ 274509 w 691917"/>
                  <a:gd name="connsiteY188" fmla="*/ 231152 h 891580"/>
                  <a:gd name="connsiteX189" fmla="*/ 275948 w 691917"/>
                  <a:gd name="connsiteY189" fmla="*/ 229237 h 891580"/>
                  <a:gd name="connsiteX190" fmla="*/ 276041 w 691917"/>
                  <a:gd name="connsiteY190" fmla="*/ 229196 h 891580"/>
                  <a:gd name="connsiteX191" fmla="*/ 277262 w 691917"/>
                  <a:gd name="connsiteY191" fmla="*/ 228823 h 891580"/>
                  <a:gd name="connsiteX192" fmla="*/ 278784 w 691917"/>
                  <a:gd name="connsiteY192" fmla="*/ 227023 h 891580"/>
                  <a:gd name="connsiteX193" fmla="*/ 291855 w 691917"/>
                  <a:gd name="connsiteY193" fmla="*/ 223359 h 891580"/>
                  <a:gd name="connsiteX194" fmla="*/ 300859 w 691917"/>
                  <a:gd name="connsiteY194" fmla="*/ 221237 h 891580"/>
                  <a:gd name="connsiteX195" fmla="*/ 357876 w 691917"/>
                  <a:gd name="connsiteY195" fmla="*/ 228937 h 891580"/>
                  <a:gd name="connsiteX196" fmla="*/ 361219 w 691917"/>
                  <a:gd name="connsiteY196" fmla="*/ 219653 h 891580"/>
                  <a:gd name="connsiteX197" fmla="*/ 359708 w 691917"/>
                  <a:gd name="connsiteY197" fmla="*/ 218753 h 891580"/>
                  <a:gd name="connsiteX198" fmla="*/ 358549 w 691917"/>
                  <a:gd name="connsiteY198" fmla="*/ 219664 h 891580"/>
                  <a:gd name="connsiteX199" fmla="*/ 167462 w 691917"/>
                  <a:gd name="connsiteY199" fmla="*/ 193169 h 891580"/>
                  <a:gd name="connsiteX200" fmla="*/ 252288 w 691917"/>
                  <a:gd name="connsiteY200" fmla="*/ 284919 h 891580"/>
                  <a:gd name="connsiteX201" fmla="*/ 256635 w 691917"/>
                  <a:gd name="connsiteY201" fmla="*/ 283821 h 891580"/>
                  <a:gd name="connsiteX202" fmla="*/ 605834 w 691917"/>
                  <a:gd name="connsiteY202" fmla="*/ 247763 h 891580"/>
                  <a:gd name="connsiteX203" fmla="*/ 607211 w 691917"/>
                  <a:gd name="connsiteY203" fmla="*/ 248591 h 891580"/>
                  <a:gd name="connsiteX204" fmla="*/ 631367 w 691917"/>
                  <a:gd name="connsiteY204" fmla="*/ 259520 h 891580"/>
                  <a:gd name="connsiteX205" fmla="*/ 631160 w 691917"/>
                  <a:gd name="connsiteY205" fmla="*/ 258061 h 891580"/>
                  <a:gd name="connsiteX206" fmla="*/ 621680 w 691917"/>
                  <a:gd name="connsiteY206" fmla="*/ 219684 h 891580"/>
                  <a:gd name="connsiteX207" fmla="*/ 614445 w 691917"/>
                  <a:gd name="connsiteY207" fmla="*/ 209324 h 891580"/>
                  <a:gd name="connsiteX208" fmla="*/ 585363 w 691917"/>
                  <a:gd name="connsiteY208" fmla="*/ 245642 h 891580"/>
                  <a:gd name="connsiteX209" fmla="*/ 605193 w 691917"/>
                  <a:gd name="connsiteY209" fmla="*/ 248043 h 891580"/>
                  <a:gd name="connsiteX210" fmla="*/ 605834 w 691917"/>
                  <a:gd name="connsiteY210" fmla="*/ 247763 h 891580"/>
                  <a:gd name="connsiteX211" fmla="*/ 605834 w 691917"/>
                  <a:gd name="connsiteY211" fmla="*/ 247763 h 891580"/>
                  <a:gd name="connsiteX212" fmla="*/ 523575 w 691917"/>
                  <a:gd name="connsiteY212" fmla="*/ 244544 h 891580"/>
                  <a:gd name="connsiteX213" fmla="*/ 548611 w 691917"/>
                  <a:gd name="connsiteY213" fmla="*/ 246025 h 891580"/>
                  <a:gd name="connsiteX214" fmla="*/ 616432 w 691917"/>
                  <a:gd name="connsiteY214" fmla="*/ 121331 h 891580"/>
                  <a:gd name="connsiteX215" fmla="*/ 495910 w 691917"/>
                  <a:gd name="connsiteY215" fmla="*/ 193551 h 891580"/>
                  <a:gd name="connsiteX216" fmla="*/ 496976 w 691917"/>
                  <a:gd name="connsiteY216" fmla="*/ 202897 h 891580"/>
                  <a:gd name="connsiteX217" fmla="*/ 488158 w 691917"/>
                  <a:gd name="connsiteY217" fmla="*/ 205009 h 891580"/>
                  <a:gd name="connsiteX218" fmla="*/ 487434 w 691917"/>
                  <a:gd name="connsiteY218" fmla="*/ 204801 h 891580"/>
                  <a:gd name="connsiteX219" fmla="*/ 499139 w 691917"/>
                  <a:gd name="connsiteY219" fmla="*/ 220781 h 891580"/>
                  <a:gd name="connsiteX220" fmla="*/ 501592 w 691917"/>
                  <a:gd name="connsiteY220" fmla="*/ 217180 h 891580"/>
                  <a:gd name="connsiteX221" fmla="*/ 557315 w 691917"/>
                  <a:gd name="connsiteY221" fmla="*/ 188925 h 891580"/>
                  <a:gd name="connsiteX222" fmla="*/ 557325 w 691917"/>
                  <a:gd name="connsiteY222" fmla="*/ 188925 h 891580"/>
                  <a:gd name="connsiteX223" fmla="*/ 560254 w 691917"/>
                  <a:gd name="connsiteY223" fmla="*/ 188118 h 891580"/>
                  <a:gd name="connsiteX224" fmla="*/ 560275 w 691917"/>
                  <a:gd name="connsiteY224" fmla="*/ 188418 h 891580"/>
                  <a:gd name="connsiteX225" fmla="*/ 563639 w 691917"/>
                  <a:gd name="connsiteY225" fmla="*/ 191150 h 891580"/>
                  <a:gd name="connsiteX226" fmla="*/ 565481 w 691917"/>
                  <a:gd name="connsiteY226" fmla="*/ 192858 h 891580"/>
                  <a:gd name="connsiteX227" fmla="*/ 570904 w 691917"/>
                  <a:gd name="connsiteY227" fmla="*/ 196294 h 891580"/>
                  <a:gd name="connsiteX228" fmla="*/ 569269 w 691917"/>
                  <a:gd name="connsiteY228" fmla="*/ 199740 h 891580"/>
                  <a:gd name="connsiteX229" fmla="*/ 566474 w 691917"/>
                  <a:gd name="connsiteY229" fmla="*/ 201448 h 891580"/>
                  <a:gd name="connsiteX230" fmla="*/ 567095 w 691917"/>
                  <a:gd name="connsiteY230" fmla="*/ 206892 h 891580"/>
                  <a:gd name="connsiteX231" fmla="*/ 567168 w 691917"/>
                  <a:gd name="connsiteY231" fmla="*/ 207720 h 891580"/>
                  <a:gd name="connsiteX232" fmla="*/ 508319 w 691917"/>
                  <a:gd name="connsiteY232" fmla="*/ 231462 h 891580"/>
                  <a:gd name="connsiteX233" fmla="*/ 504003 w 691917"/>
                  <a:gd name="connsiteY233" fmla="*/ 232384 h 891580"/>
                  <a:gd name="connsiteX234" fmla="*/ 507129 w 691917"/>
                  <a:gd name="connsiteY234" fmla="*/ 245217 h 891580"/>
                  <a:gd name="connsiteX235" fmla="*/ 523575 w 691917"/>
                  <a:gd name="connsiteY235" fmla="*/ 244544 h 891580"/>
                  <a:gd name="connsiteX236" fmla="*/ 228670 w 691917"/>
                  <a:gd name="connsiteY236" fmla="*/ 677224 h 891580"/>
                  <a:gd name="connsiteX237" fmla="*/ 222347 w 691917"/>
                  <a:gd name="connsiteY237" fmla="*/ 674057 h 891580"/>
                  <a:gd name="connsiteX238" fmla="*/ 221540 w 691917"/>
                  <a:gd name="connsiteY238" fmla="*/ 673571 h 891580"/>
                  <a:gd name="connsiteX239" fmla="*/ 176953 w 691917"/>
                  <a:gd name="connsiteY239" fmla="*/ 653161 h 891580"/>
                  <a:gd name="connsiteX240" fmla="*/ 186091 w 691917"/>
                  <a:gd name="connsiteY240" fmla="*/ 641807 h 891580"/>
                  <a:gd name="connsiteX241" fmla="*/ 191266 w 691917"/>
                  <a:gd name="connsiteY241" fmla="*/ 640545 h 891580"/>
                  <a:gd name="connsiteX242" fmla="*/ 231661 w 691917"/>
                  <a:gd name="connsiteY242" fmla="*/ 660882 h 891580"/>
                  <a:gd name="connsiteX243" fmla="*/ 234104 w 691917"/>
                  <a:gd name="connsiteY243" fmla="*/ 663325 h 891580"/>
                  <a:gd name="connsiteX244" fmla="*/ 228670 w 691917"/>
                  <a:gd name="connsiteY244" fmla="*/ 677224 h 89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691917" h="891580">
                    <a:moveTo>
                      <a:pt x="473131" y="892301"/>
                    </a:moveTo>
                    <a:cubicBezTo>
                      <a:pt x="431763" y="891857"/>
                      <a:pt x="389081" y="878112"/>
                      <a:pt x="359346" y="848532"/>
                    </a:cubicBezTo>
                    <a:cubicBezTo>
                      <a:pt x="358476" y="847860"/>
                      <a:pt x="359149" y="846473"/>
                      <a:pt x="360184" y="846514"/>
                    </a:cubicBezTo>
                    <a:cubicBezTo>
                      <a:pt x="359770" y="846110"/>
                      <a:pt x="359284" y="845738"/>
                      <a:pt x="358901" y="845303"/>
                    </a:cubicBezTo>
                    <a:cubicBezTo>
                      <a:pt x="357555" y="844651"/>
                      <a:pt x="358249" y="842540"/>
                      <a:pt x="359687" y="842757"/>
                    </a:cubicBezTo>
                    <a:cubicBezTo>
                      <a:pt x="359542" y="842633"/>
                      <a:pt x="359397" y="842540"/>
                      <a:pt x="359449" y="842302"/>
                    </a:cubicBezTo>
                    <a:cubicBezTo>
                      <a:pt x="357421" y="840584"/>
                      <a:pt x="360557" y="839518"/>
                      <a:pt x="362037" y="840304"/>
                    </a:cubicBezTo>
                    <a:lnTo>
                      <a:pt x="361509" y="839808"/>
                    </a:lnTo>
                    <a:cubicBezTo>
                      <a:pt x="361126" y="839549"/>
                      <a:pt x="360919" y="839104"/>
                      <a:pt x="360981" y="838638"/>
                    </a:cubicBezTo>
                    <a:cubicBezTo>
                      <a:pt x="361147" y="838193"/>
                      <a:pt x="361550" y="837872"/>
                      <a:pt x="362026" y="837821"/>
                    </a:cubicBezTo>
                    <a:cubicBezTo>
                      <a:pt x="363372" y="837883"/>
                      <a:pt x="364696" y="838193"/>
                      <a:pt x="365980" y="838586"/>
                    </a:cubicBezTo>
                    <a:lnTo>
                      <a:pt x="365990" y="838586"/>
                    </a:lnTo>
                    <a:lnTo>
                      <a:pt x="366104" y="838617"/>
                    </a:lnTo>
                    <a:cubicBezTo>
                      <a:pt x="364986" y="837727"/>
                      <a:pt x="363455" y="836465"/>
                      <a:pt x="365038" y="835192"/>
                    </a:cubicBezTo>
                    <a:cubicBezTo>
                      <a:pt x="365856" y="834860"/>
                      <a:pt x="366797" y="835306"/>
                      <a:pt x="367491" y="835751"/>
                    </a:cubicBezTo>
                    <a:cubicBezTo>
                      <a:pt x="368898" y="835895"/>
                      <a:pt x="370254" y="836361"/>
                      <a:pt x="371455" y="837117"/>
                    </a:cubicBezTo>
                    <a:cubicBezTo>
                      <a:pt x="373162" y="838762"/>
                      <a:pt x="375057" y="840460"/>
                      <a:pt x="377240" y="842323"/>
                    </a:cubicBezTo>
                    <a:cubicBezTo>
                      <a:pt x="381929" y="843896"/>
                      <a:pt x="384589" y="848657"/>
                      <a:pt x="389184" y="851296"/>
                    </a:cubicBezTo>
                    <a:cubicBezTo>
                      <a:pt x="392724" y="853552"/>
                      <a:pt x="396636" y="855664"/>
                      <a:pt x="400330" y="857888"/>
                    </a:cubicBezTo>
                    <a:cubicBezTo>
                      <a:pt x="413185" y="862205"/>
                      <a:pt x="426195" y="866759"/>
                      <a:pt x="439359" y="871043"/>
                    </a:cubicBezTo>
                    <a:cubicBezTo>
                      <a:pt x="570428" y="892912"/>
                      <a:pt x="686148" y="743597"/>
                      <a:pt x="665935" y="620466"/>
                    </a:cubicBezTo>
                    <a:cubicBezTo>
                      <a:pt x="665935" y="620425"/>
                      <a:pt x="665935" y="620383"/>
                      <a:pt x="665925" y="620342"/>
                    </a:cubicBezTo>
                    <a:cubicBezTo>
                      <a:pt x="653536" y="551496"/>
                      <a:pt x="636418" y="480931"/>
                      <a:pt x="638850" y="410730"/>
                    </a:cubicBezTo>
                    <a:cubicBezTo>
                      <a:pt x="638809" y="409974"/>
                      <a:pt x="638860" y="407873"/>
                      <a:pt x="638746" y="407138"/>
                    </a:cubicBezTo>
                    <a:cubicBezTo>
                      <a:pt x="638736" y="407138"/>
                      <a:pt x="638726" y="407211"/>
                      <a:pt x="638715" y="407211"/>
                    </a:cubicBezTo>
                    <a:cubicBezTo>
                      <a:pt x="638643" y="405679"/>
                      <a:pt x="638643" y="399252"/>
                      <a:pt x="638674" y="397762"/>
                    </a:cubicBezTo>
                    <a:cubicBezTo>
                      <a:pt x="623656" y="398434"/>
                      <a:pt x="608442" y="397316"/>
                      <a:pt x="593539" y="395019"/>
                    </a:cubicBezTo>
                    <a:cubicBezTo>
                      <a:pt x="593301" y="396240"/>
                      <a:pt x="591552" y="395598"/>
                      <a:pt x="590682" y="395774"/>
                    </a:cubicBezTo>
                    <a:cubicBezTo>
                      <a:pt x="590889" y="396426"/>
                      <a:pt x="591241" y="397585"/>
                      <a:pt x="590227" y="397762"/>
                    </a:cubicBezTo>
                    <a:cubicBezTo>
                      <a:pt x="580519" y="398735"/>
                      <a:pt x="570749" y="396085"/>
                      <a:pt x="561610" y="392949"/>
                    </a:cubicBezTo>
                    <a:lnTo>
                      <a:pt x="561600" y="392949"/>
                    </a:lnTo>
                    <a:cubicBezTo>
                      <a:pt x="550526" y="386304"/>
                      <a:pt x="538924" y="395815"/>
                      <a:pt x="527953" y="391955"/>
                    </a:cubicBezTo>
                    <a:cubicBezTo>
                      <a:pt x="520646" y="392152"/>
                      <a:pt x="514529" y="383883"/>
                      <a:pt x="507305" y="386863"/>
                    </a:cubicBezTo>
                    <a:lnTo>
                      <a:pt x="505732" y="388033"/>
                    </a:lnTo>
                    <a:cubicBezTo>
                      <a:pt x="503155" y="391065"/>
                      <a:pt x="500733" y="394615"/>
                      <a:pt x="497256" y="396757"/>
                    </a:cubicBezTo>
                    <a:cubicBezTo>
                      <a:pt x="493136" y="400856"/>
                      <a:pt x="486782" y="401622"/>
                      <a:pt x="481452" y="399676"/>
                    </a:cubicBezTo>
                    <a:cubicBezTo>
                      <a:pt x="469435" y="403516"/>
                      <a:pt x="455733" y="401653"/>
                      <a:pt x="444803" y="395526"/>
                    </a:cubicBezTo>
                    <a:cubicBezTo>
                      <a:pt x="441222" y="397037"/>
                      <a:pt x="437703" y="398910"/>
                      <a:pt x="434309" y="400711"/>
                    </a:cubicBezTo>
                    <a:lnTo>
                      <a:pt x="434298" y="400711"/>
                    </a:lnTo>
                    <a:lnTo>
                      <a:pt x="434298" y="400711"/>
                    </a:lnTo>
                    <a:cubicBezTo>
                      <a:pt x="427136" y="404333"/>
                      <a:pt x="420026" y="408877"/>
                      <a:pt x="411560" y="409043"/>
                    </a:cubicBezTo>
                    <a:cubicBezTo>
                      <a:pt x="400838" y="408525"/>
                      <a:pt x="390147" y="406724"/>
                      <a:pt x="379590" y="404768"/>
                    </a:cubicBezTo>
                    <a:cubicBezTo>
                      <a:pt x="362109" y="412075"/>
                      <a:pt x="340468" y="415615"/>
                      <a:pt x="323825" y="404489"/>
                    </a:cubicBezTo>
                    <a:cubicBezTo>
                      <a:pt x="323028" y="404075"/>
                      <a:pt x="322252" y="403619"/>
                      <a:pt x="321559" y="403040"/>
                    </a:cubicBezTo>
                    <a:cubicBezTo>
                      <a:pt x="314790" y="400069"/>
                      <a:pt x="310692" y="393073"/>
                      <a:pt x="311447" y="385715"/>
                    </a:cubicBezTo>
                    <a:cubicBezTo>
                      <a:pt x="311023" y="383334"/>
                      <a:pt x="311054" y="380902"/>
                      <a:pt x="311509" y="378532"/>
                    </a:cubicBezTo>
                    <a:cubicBezTo>
                      <a:pt x="288409" y="404189"/>
                      <a:pt x="272284" y="428717"/>
                      <a:pt x="255776" y="456796"/>
                    </a:cubicBezTo>
                    <a:cubicBezTo>
                      <a:pt x="228753" y="485931"/>
                      <a:pt x="205021" y="521182"/>
                      <a:pt x="203086" y="562011"/>
                    </a:cubicBezTo>
                    <a:cubicBezTo>
                      <a:pt x="203479" y="562229"/>
                      <a:pt x="203851" y="562498"/>
                      <a:pt x="204193" y="562798"/>
                    </a:cubicBezTo>
                    <a:cubicBezTo>
                      <a:pt x="205735" y="563336"/>
                      <a:pt x="209368" y="564340"/>
                      <a:pt x="209575" y="565334"/>
                    </a:cubicBezTo>
                    <a:cubicBezTo>
                      <a:pt x="210093" y="565478"/>
                      <a:pt x="206573" y="571398"/>
                      <a:pt x="206553" y="571668"/>
                    </a:cubicBezTo>
                    <a:cubicBezTo>
                      <a:pt x="206356" y="575911"/>
                      <a:pt x="202217" y="580579"/>
                      <a:pt x="200488" y="584543"/>
                    </a:cubicBezTo>
                    <a:cubicBezTo>
                      <a:pt x="205249" y="586675"/>
                      <a:pt x="209751" y="589562"/>
                      <a:pt x="213032" y="593682"/>
                    </a:cubicBezTo>
                    <a:cubicBezTo>
                      <a:pt x="229146" y="599839"/>
                      <a:pt x="241535" y="640793"/>
                      <a:pt x="213197" y="623810"/>
                    </a:cubicBezTo>
                    <a:cubicBezTo>
                      <a:pt x="211542" y="616771"/>
                      <a:pt x="208343" y="610054"/>
                      <a:pt x="203355" y="604776"/>
                    </a:cubicBezTo>
                    <a:lnTo>
                      <a:pt x="203220" y="604683"/>
                    </a:lnTo>
                    <a:cubicBezTo>
                      <a:pt x="200188" y="603348"/>
                      <a:pt x="197062" y="601971"/>
                      <a:pt x="193833" y="600906"/>
                    </a:cubicBezTo>
                    <a:cubicBezTo>
                      <a:pt x="193347" y="600998"/>
                      <a:pt x="192840" y="601060"/>
                      <a:pt x="192353" y="601133"/>
                    </a:cubicBezTo>
                    <a:cubicBezTo>
                      <a:pt x="192612" y="601433"/>
                      <a:pt x="192694" y="601847"/>
                      <a:pt x="192560" y="602220"/>
                    </a:cubicBezTo>
                    <a:cubicBezTo>
                      <a:pt x="192343" y="602603"/>
                      <a:pt x="191939" y="602841"/>
                      <a:pt x="191494" y="602841"/>
                    </a:cubicBezTo>
                    <a:cubicBezTo>
                      <a:pt x="184384" y="604435"/>
                      <a:pt x="176301" y="603855"/>
                      <a:pt x="169149" y="602582"/>
                    </a:cubicBezTo>
                    <a:cubicBezTo>
                      <a:pt x="155384" y="607561"/>
                      <a:pt x="146090" y="620321"/>
                      <a:pt x="140874" y="633518"/>
                    </a:cubicBezTo>
                    <a:cubicBezTo>
                      <a:pt x="131983" y="663646"/>
                      <a:pt x="150116" y="699445"/>
                      <a:pt x="170547" y="723467"/>
                    </a:cubicBezTo>
                    <a:cubicBezTo>
                      <a:pt x="176291" y="728310"/>
                      <a:pt x="180430" y="735317"/>
                      <a:pt x="187996" y="737253"/>
                    </a:cubicBezTo>
                    <a:cubicBezTo>
                      <a:pt x="195727" y="740875"/>
                      <a:pt x="204980" y="740337"/>
                      <a:pt x="212897" y="737553"/>
                    </a:cubicBezTo>
                    <a:cubicBezTo>
                      <a:pt x="216230" y="736290"/>
                      <a:pt x="218197" y="731125"/>
                      <a:pt x="221850" y="731746"/>
                    </a:cubicBezTo>
                    <a:cubicBezTo>
                      <a:pt x="222895" y="730960"/>
                      <a:pt x="223413" y="729066"/>
                      <a:pt x="224800" y="729852"/>
                    </a:cubicBezTo>
                    <a:cubicBezTo>
                      <a:pt x="226632" y="729945"/>
                      <a:pt x="230844" y="731860"/>
                      <a:pt x="228649" y="733941"/>
                    </a:cubicBezTo>
                    <a:cubicBezTo>
                      <a:pt x="229343" y="734293"/>
                      <a:pt x="230016" y="734686"/>
                      <a:pt x="230668" y="735120"/>
                    </a:cubicBezTo>
                    <a:cubicBezTo>
                      <a:pt x="233752" y="736125"/>
                      <a:pt x="238088" y="738505"/>
                      <a:pt x="238347" y="740254"/>
                    </a:cubicBezTo>
                    <a:cubicBezTo>
                      <a:pt x="237385" y="742159"/>
                      <a:pt x="235822" y="743711"/>
                      <a:pt x="234021" y="744849"/>
                    </a:cubicBezTo>
                    <a:cubicBezTo>
                      <a:pt x="235377" y="745822"/>
                      <a:pt x="236308" y="746309"/>
                      <a:pt x="235853" y="747240"/>
                    </a:cubicBezTo>
                    <a:cubicBezTo>
                      <a:pt x="235615" y="747716"/>
                      <a:pt x="235336" y="748172"/>
                      <a:pt x="235025" y="748606"/>
                    </a:cubicBezTo>
                    <a:cubicBezTo>
                      <a:pt x="237385" y="751515"/>
                      <a:pt x="239879" y="754640"/>
                      <a:pt x="242901" y="758449"/>
                    </a:cubicBezTo>
                    <a:cubicBezTo>
                      <a:pt x="250974" y="774201"/>
                      <a:pt x="261158" y="789167"/>
                      <a:pt x="277324" y="797602"/>
                    </a:cubicBezTo>
                    <a:cubicBezTo>
                      <a:pt x="278380" y="798119"/>
                      <a:pt x="279767" y="799133"/>
                      <a:pt x="278597" y="800292"/>
                    </a:cubicBezTo>
                    <a:cubicBezTo>
                      <a:pt x="281236" y="802569"/>
                      <a:pt x="285676" y="803418"/>
                      <a:pt x="287332" y="806316"/>
                    </a:cubicBezTo>
                    <a:cubicBezTo>
                      <a:pt x="286411" y="808924"/>
                      <a:pt x="282778" y="805788"/>
                      <a:pt x="281278" y="804960"/>
                    </a:cubicBezTo>
                    <a:cubicBezTo>
                      <a:pt x="280978" y="804940"/>
                      <a:pt x="280678" y="804888"/>
                      <a:pt x="280388" y="804795"/>
                    </a:cubicBezTo>
                    <a:cubicBezTo>
                      <a:pt x="281319" y="805488"/>
                      <a:pt x="286049" y="807237"/>
                      <a:pt x="283834" y="808800"/>
                    </a:cubicBezTo>
                    <a:cubicBezTo>
                      <a:pt x="281857" y="808914"/>
                      <a:pt x="280357" y="807496"/>
                      <a:pt x="278608" y="806689"/>
                    </a:cubicBezTo>
                    <a:cubicBezTo>
                      <a:pt x="278773" y="806895"/>
                      <a:pt x="278835" y="807164"/>
                      <a:pt x="278773" y="807413"/>
                    </a:cubicBezTo>
                    <a:cubicBezTo>
                      <a:pt x="278649" y="807682"/>
                      <a:pt x="278421" y="807879"/>
                      <a:pt x="278142" y="807962"/>
                    </a:cubicBezTo>
                    <a:cubicBezTo>
                      <a:pt x="277873" y="807962"/>
                      <a:pt x="277614" y="807962"/>
                      <a:pt x="277355" y="807920"/>
                    </a:cubicBezTo>
                    <a:cubicBezTo>
                      <a:pt x="279374" y="809628"/>
                      <a:pt x="283669" y="810663"/>
                      <a:pt x="284828" y="813075"/>
                    </a:cubicBezTo>
                    <a:cubicBezTo>
                      <a:pt x="283679" y="815931"/>
                      <a:pt x="279198" y="811564"/>
                      <a:pt x="277448" y="810901"/>
                    </a:cubicBezTo>
                    <a:cubicBezTo>
                      <a:pt x="277273" y="810974"/>
                      <a:pt x="277086" y="811015"/>
                      <a:pt x="276889" y="811025"/>
                    </a:cubicBezTo>
                    <a:cubicBezTo>
                      <a:pt x="278484" y="812308"/>
                      <a:pt x="281340" y="813064"/>
                      <a:pt x="282209" y="814886"/>
                    </a:cubicBezTo>
                    <a:cubicBezTo>
                      <a:pt x="282075" y="817721"/>
                      <a:pt x="278318" y="814968"/>
                      <a:pt x="277107" y="814254"/>
                    </a:cubicBezTo>
                    <a:cubicBezTo>
                      <a:pt x="276703" y="815703"/>
                      <a:pt x="274820" y="814855"/>
                      <a:pt x="273961" y="814296"/>
                    </a:cubicBezTo>
                    <a:cubicBezTo>
                      <a:pt x="271611" y="812867"/>
                      <a:pt x="269293" y="811470"/>
                      <a:pt x="267037" y="810073"/>
                    </a:cubicBezTo>
                    <a:lnTo>
                      <a:pt x="267006" y="810073"/>
                    </a:lnTo>
                    <a:cubicBezTo>
                      <a:pt x="247734" y="799123"/>
                      <a:pt x="229208" y="781207"/>
                      <a:pt x="221394" y="760871"/>
                    </a:cubicBezTo>
                    <a:cubicBezTo>
                      <a:pt x="220929" y="759898"/>
                      <a:pt x="220432" y="758831"/>
                      <a:pt x="219883" y="757641"/>
                    </a:cubicBezTo>
                    <a:cubicBezTo>
                      <a:pt x="160466" y="768095"/>
                      <a:pt x="108769" y="689199"/>
                      <a:pt x="117980" y="635380"/>
                    </a:cubicBezTo>
                    <a:cubicBezTo>
                      <a:pt x="117535" y="634946"/>
                      <a:pt x="117080" y="634511"/>
                      <a:pt x="116634" y="634066"/>
                    </a:cubicBezTo>
                    <a:cubicBezTo>
                      <a:pt x="95531" y="619929"/>
                      <a:pt x="85441" y="580703"/>
                      <a:pt x="92520" y="555708"/>
                    </a:cubicBezTo>
                    <a:cubicBezTo>
                      <a:pt x="92613" y="555077"/>
                      <a:pt x="92717" y="554415"/>
                      <a:pt x="92820" y="553783"/>
                    </a:cubicBezTo>
                    <a:cubicBezTo>
                      <a:pt x="78796" y="539801"/>
                      <a:pt x="70610" y="517839"/>
                      <a:pt x="79148" y="498909"/>
                    </a:cubicBezTo>
                    <a:cubicBezTo>
                      <a:pt x="70403" y="497574"/>
                      <a:pt x="63437" y="491198"/>
                      <a:pt x="58645" y="484089"/>
                    </a:cubicBezTo>
                    <a:cubicBezTo>
                      <a:pt x="34520" y="464113"/>
                      <a:pt x="27131" y="424453"/>
                      <a:pt x="29625" y="393549"/>
                    </a:cubicBezTo>
                    <a:cubicBezTo>
                      <a:pt x="14928" y="345702"/>
                      <a:pt x="24771" y="293933"/>
                      <a:pt x="44705" y="249047"/>
                    </a:cubicBezTo>
                    <a:cubicBezTo>
                      <a:pt x="57124" y="229072"/>
                      <a:pt x="75391" y="213247"/>
                      <a:pt x="91278" y="196045"/>
                    </a:cubicBezTo>
                    <a:cubicBezTo>
                      <a:pt x="92996" y="194297"/>
                      <a:pt x="93462" y="191668"/>
                      <a:pt x="92437" y="189432"/>
                    </a:cubicBezTo>
                    <a:cubicBezTo>
                      <a:pt x="85058" y="177520"/>
                      <a:pt x="76043" y="196045"/>
                      <a:pt x="69843" y="200568"/>
                    </a:cubicBezTo>
                    <a:lnTo>
                      <a:pt x="69843" y="200579"/>
                    </a:lnTo>
                    <a:cubicBezTo>
                      <a:pt x="63468" y="207182"/>
                      <a:pt x="56875" y="214003"/>
                      <a:pt x="50780" y="221009"/>
                    </a:cubicBezTo>
                    <a:cubicBezTo>
                      <a:pt x="38763" y="221516"/>
                      <a:pt x="26261" y="218411"/>
                      <a:pt x="16460" y="211332"/>
                    </a:cubicBezTo>
                    <a:cubicBezTo>
                      <a:pt x="7632" y="207369"/>
                      <a:pt x="25" y="198644"/>
                      <a:pt x="842" y="188500"/>
                    </a:cubicBezTo>
                    <a:cubicBezTo>
                      <a:pt x="-327" y="179000"/>
                      <a:pt x="3502" y="168226"/>
                      <a:pt x="11151" y="162274"/>
                    </a:cubicBezTo>
                    <a:lnTo>
                      <a:pt x="11161" y="162274"/>
                    </a:lnTo>
                    <a:cubicBezTo>
                      <a:pt x="11213" y="162254"/>
                      <a:pt x="11254" y="162223"/>
                      <a:pt x="11295" y="162192"/>
                    </a:cubicBezTo>
                    <a:cubicBezTo>
                      <a:pt x="12093" y="161322"/>
                      <a:pt x="13003" y="160536"/>
                      <a:pt x="13966" y="159853"/>
                    </a:cubicBezTo>
                    <a:cubicBezTo>
                      <a:pt x="-6030" y="132022"/>
                      <a:pt x="6700" y="84507"/>
                      <a:pt x="43804" y="81112"/>
                    </a:cubicBezTo>
                    <a:cubicBezTo>
                      <a:pt x="44963" y="59492"/>
                      <a:pt x="49651" y="40593"/>
                      <a:pt x="69689" y="32737"/>
                    </a:cubicBezTo>
                    <a:cubicBezTo>
                      <a:pt x="78599" y="28815"/>
                      <a:pt x="89943" y="29095"/>
                      <a:pt x="98067" y="34756"/>
                    </a:cubicBezTo>
                    <a:cubicBezTo>
                      <a:pt x="115341" y="54"/>
                      <a:pt x="165578" y="-10855"/>
                      <a:pt x="194071" y="16551"/>
                    </a:cubicBezTo>
                    <a:cubicBezTo>
                      <a:pt x="206750" y="-1396"/>
                      <a:pt x="235460" y="-5701"/>
                      <a:pt x="250177" y="12101"/>
                    </a:cubicBezTo>
                    <a:cubicBezTo>
                      <a:pt x="252495" y="13849"/>
                      <a:pt x="254638" y="15816"/>
                      <a:pt x="256604" y="17948"/>
                    </a:cubicBezTo>
                    <a:cubicBezTo>
                      <a:pt x="288533" y="-13308"/>
                      <a:pt x="331091" y="10496"/>
                      <a:pt x="343356" y="47776"/>
                    </a:cubicBezTo>
                    <a:cubicBezTo>
                      <a:pt x="405350" y="39196"/>
                      <a:pt x="471920" y="55031"/>
                      <a:pt x="514529" y="102961"/>
                    </a:cubicBezTo>
                    <a:cubicBezTo>
                      <a:pt x="524372" y="108363"/>
                      <a:pt x="533386" y="115183"/>
                      <a:pt x="541262" y="123184"/>
                    </a:cubicBezTo>
                    <a:cubicBezTo>
                      <a:pt x="563690" y="110122"/>
                      <a:pt x="588374" y="102008"/>
                      <a:pt x="614259" y="99307"/>
                    </a:cubicBezTo>
                    <a:lnTo>
                      <a:pt x="620593" y="98717"/>
                    </a:lnTo>
                    <a:cubicBezTo>
                      <a:pt x="623460" y="98779"/>
                      <a:pt x="627869" y="98697"/>
                      <a:pt x="630104" y="99762"/>
                    </a:cubicBezTo>
                    <a:cubicBezTo>
                      <a:pt x="632371" y="100849"/>
                      <a:pt x="633220" y="104151"/>
                      <a:pt x="633975" y="106138"/>
                    </a:cubicBezTo>
                    <a:cubicBezTo>
                      <a:pt x="639978" y="122066"/>
                      <a:pt x="637504" y="140706"/>
                      <a:pt x="635134" y="156996"/>
                    </a:cubicBezTo>
                    <a:cubicBezTo>
                      <a:pt x="631295" y="169695"/>
                      <a:pt x="627548" y="182281"/>
                      <a:pt x="622083" y="194359"/>
                    </a:cubicBezTo>
                    <a:cubicBezTo>
                      <a:pt x="625188" y="197608"/>
                      <a:pt x="627652" y="201407"/>
                      <a:pt x="630705" y="204688"/>
                    </a:cubicBezTo>
                    <a:cubicBezTo>
                      <a:pt x="631222" y="203736"/>
                      <a:pt x="632578" y="203953"/>
                      <a:pt x="633023" y="204864"/>
                    </a:cubicBezTo>
                    <a:cubicBezTo>
                      <a:pt x="645380" y="217190"/>
                      <a:pt x="649365" y="235602"/>
                      <a:pt x="652118" y="252276"/>
                    </a:cubicBezTo>
                    <a:cubicBezTo>
                      <a:pt x="655161" y="265917"/>
                      <a:pt x="661050" y="278760"/>
                      <a:pt x="660263" y="291159"/>
                    </a:cubicBezTo>
                    <a:cubicBezTo>
                      <a:pt x="671265" y="300630"/>
                      <a:pt x="679141" y="312614"/>
                      <a:pt x="684637" y="325976"/>
                    </a:cubicBezTo>
                    <a:cubicBezTo>
                      <a:pt x="692254" y="340724"/>
                      <a:pt x="695587" y="359499"/>
                      <a:pt x="689118" y="375210"/>
                    </a:cubicBezTo>
                    <a:cubicBezTo>
                      <a:pt x="686531" y="387049"/>
                      <a:pt x="674567" y="401746"/>
                      <a:pt x="661215" y="397130"/>
                    </a:cubicBezTo>
                    <a:cubicBezTo>
                      <a:pt x="663047" y="398620"/>
                      <a:pt x="659860" y="399252"/>
                      <a:pt x="658752" y="399459"/>
                    </a:cubicBezTo>
                    <a:cubicBezTo>
                      <a:pt x="658918" y="399635"/>
                      <a:pt x="658990" y="399873"/>
                      <a:pt x="658970" y="400111"/>
                    </a:cubicBezTo>
                    <a:cubicBezTo>
                      <a:pt x="658069" y="401405"/>
                      <a:pt x="655979" y="401694"/>
                      <a:pt x="654488" y="401518"/>
                    </a:cubicBezTo>
                    <a:cubicBezTo>
                      <a:pt x="660688" y="435362"/>
                      <a:pt x="661505" y="467363"/>
                      <a:pt x="666038" y="500979"/>
                    </a:cubicBezTo>
                    <a:cubicBezTo>
                      <a:pt x="669340" y="544396"/>
                      <a:pt x="684730" y="588238"/>
                      <a:pt x="689056" y="631903"/>
                    </a:cubicBezTo>
                    <a:cubicBezTo>
                      <a:pt x="703639" y="750365"/>
                      <a:pt x="596085" y="890190"/>
                      <a:pt x="473131" y="892301"/>
                    </a:cubicBezTo>
                    <a:close/>
                    <a:moveTo>
                      <a:pt x="200426" y="422777"/>
                    </a:moveTo>
                    <a:cubicBezTo>
                      <a:pt x="207340" y="429111"/>
                      <a:pt x="198759" y="441716"/>
                      <a:pt x="198511" y="442389"/>
                    </a:cubicBezTo>
                    <a:cubicBezTo>
                      <a:pt x="187986" y="453567"/>
                      <a:pt x="178557" y="465883"/>
                      <a:pt x="171178" y="479369"/>
                    </a:cubicBezTo>
                    <a:cubicBezTo>
                      <a:pt x="153800" y="508535"/>
                      <a:pt x="145614" y="544624"/>
                      <a:pt x="145852" y="577981"/>
                    </a:cubicBezTo>
                    <a:cubicBezTo>
                      <a:pt x="149992" y="579978"/>
                      <a:pt x="154204" y="581748"/>
                      <a:pt x="158686" y="582856"/>
                    </a:cubicBezTo>
                    <a:cubicBezTo>
                      <a:pt x="166137" y="579730"/>
                      <a:pt x="174148" y="578550"/>
                      <a:pt x="182210" y="579451"/>
                    </a:cubicBezTo>
                    <a:cubicBezTo>
                      <a:pt x="182148" y="578819"/>
                      <a:pt x="182117" y="578219"/>
                      <a:pt x="182076" y="577598"/>
                    </a:cubicBezTo>
                    <a:cubicBezTo>
                      <a:pt x="174934" y="523893"/>
                      <a:pt x="212918" y="474566"/>
                      <a:pt x="239869" y="432681"/>
                    </a:cubicBezTo>
                    <a:cubicBezTo>
                      <a:pt x="271653" y="385352"/>
                      <a:pt x="306324" y="332765"/>
                      <a:pt x="356986" y="307864"/>
                    </a:cubicBezTo>
                    <a:cubicBezTo>
                      <a:pt x="357731" y="307460"/>
                      <a:pt x="364251" y="304365"/>
                      <a:pt x="364841" y="303890"/>
                    </a:cubicBezTo>
                    <a:cubicBezTo>
                      <a:pt x="356261" y="303455"/>
                      <a:pt x="347464" y="302803"/>
                      <a:pt x="338698" y="301954"/>
                    </a:cubicBezTo>
                    <a:cubicBezTo>
                      <a:pt x="310971" y="304024"/>
                      <a:pt x="283813" y="310948"/>
                      <a:pt x="256645" y="304438"/>
                    </a:cubicBezTo>
                    <a:cubicBezTo>
                      <a:pt x="199774" y="343570"/>
                      <a:pt x="142199" y="396519"/>
                      <a:pt x="119056" y="461650"/>
                    </a:cubicBezTo>
                    <a:cubicBezTo>
                      <a:pt x="110435" y="486365"/>
                      <a:pt x="94259" y="519402"/>
                      <a:pt x="114679" y="542999"/>
                    </a:cubicBezTo>
                    <a:cubicBezTo>
                      <a:pt x="116614" y="545359"/>
                      <a:pt x="120278" y="545224"/>
                      <a:pt x="122668" y="543640"/>
                    </a:cubicBezTo>
                    <a:cubicBezTo>
                      <a:pt x="124210" y="545182"/>
                      <a:pt x="125680" y="543454"/>
                      <a:pt x="126384" y="539956"/>
                    </a:cubicBezTo>
                    <a:cubicBezTo>
                      <a:pt x="130690" y="534998"/>
                      <a:pt x="142809" y="521782"/>
                      <a:pt x="131311" y="518646"/>
                    </a:cubicBezTo>
                    <a:cubicBezTo>
                      <a:pt x="140470" y="485496"/>
                      <a:pt x="157692" y="454271"/>
                      <a:pt x="182004" y="429990"/>
                    </a:cubicBezTo>
                    <a:cubicBezTo>
                      <a:pt x="182748" y="429349"/>
                      <a:pt x="195437" y="418212"/>
                      <a:pt x="200426" y="422777"/>
                    </a:cubicBezTo>
                    <a:close/>
                    <a:moveTo>
                      <a:pt x="400030" y="205868"/>
                    </a:moveTo>
                    <a:lnTo>
                      <a:pt x="400030" y="205868"/>
                    </a:lnTo>
                    <a:cubicBezTo>
                      <a:pt x="370089" y="222261"/>
                      <a:pt x="370803" y="262946"/>
                      <a:pt x="387031" y="289058"/>
                    </a:cubicBezTo>
                    <a:lnTo>
                      <a:pt x="387342" y="289058"/>
                    </a:lnTo>
                    <a:cubicBezTo>
                      <a:pt x="394410" y="285240"/>
                      <a:pt x="401790" y="282000"/>
                      <a:pt x="409386" y="279381"/>
                    </a:cubicBezTo>
                    <a:cubicBezTo>
                      <a:pt x="432539" y="263702"/>
                      <a:pt x="458879" y="253083"/>
                      <a:pt x="486388" y="248053"/>
                    </a:cubicBezTo>
                    <a:lnTo>
                      <a:pt x="486419" y="248053"/>
                    </a:lnTo>
                    <a:cubicBezTo>
                      <a:pt x="484536" y="230779"/>
                      <a:pt x="475625" y="214882"/>
                      <a:pt x="462387" y="203725"/>
                    </a:cubicBezTo>
                    <a:cubicBezTo>
                      <a:pt x="449098" y="196004"/>
                      <a:pt x="432570" y="196108"/>
                      <a:pt x="418018" y="199513"/>
                    </a:cubicBezTo>
                    <a:cubicBezTo>
                      <a:pt x="424714" y="206592"/>
                      <a:pt x="436068" y="216973"/>
                      <a:pt x="433180" y="227415"/>
                    </a:cubicBezTo>
                    <a:cubicBezTo>
                      <a:pt x="430210" y="231131"/>
                      <a:pt x="424808" y="231731"/>
                      <a:pt x="421092" y="228772"/>
                    </a:cubicBezTo>
                    <a:cubicBezTo>
                      <a:pt x="415275" y="220088"/>
                      <a:pt x="410535" y="210111"/>
                      <a:pt x="400030" y="205868"/>
                    </a:cubicBezTo>
                    <a:close/>
                    <a:moveTo>
                      <a:pt x="256635" y="283821"/>
                    </a:moveTo>
                    <a:cubicBezTo>
                      <a:pt x="264791" y="287962"/>
                      <a:pt x="270711" y="287403"/>
                      <a:pt x="270794" y="287475"/>
                    </a:cubicBezTo>
                    <a:cubicBezTo>
                      <a:pt x="299524" y="288986"/>
                      <a:pt x="328742" y="280892"/>
                      <a:pt x="357017" y="280199"/>
                    </a:cubicBezTo>
                    <a:cubicBezTo>
                      <a:pt x="358704" y="279588"/>
                      <a:pt x="360391" y="279971"/>
                      <a:pt x="359439" y="277260"/>
                    </a:cubicBezTo>
                    <a:cubicBezTo>
                      <a:pt x="356013" y="267479"/>
                      <a:pt x="354874" y="256653"/>
                      <a:pt x="355164" y="246594"/>
                    </a:cubicBezTo>
                    <a:cubicBezTo>
                      <a:pt x="352080" y="245321"/>
                      <a:pt x="348934" y="244203"/>
                      <a:pt x="345746" y="243251"/>
                    </a:cubicBezTo>
                    <a:cubicBezTo>
                      <a:pt x="336804" y="242154"/>
                      <a:pt x="327510" y="241005"/>
                      <a:pt x="318506" y="239918"/>
                    </a:cubicBezTo>
                    <a:cubicBezTo>
                      <a:pt x="306562" y="240415"/>
                      <a:pt x="295509" y="241688"/>
                      <a:pt x="283669" y="243199"/>
                    </a:cubicBezTo>
                    <a:cubicBezTo>
                      <a:pt x="282768" y="242961"/>
                      <a:pt x="281992" y="242382"/>
                      <a:pt x="281516" y="241584"/>
                    </a:cubicBezTo>
                    <a:cubicBezTo>
                      <a:pt x="279964" y="241843"/>
                      <a:pt x="277334" y="242495"/>
                      <a:pt x="277076" y="240166"/>
                    </a:cubicBezTo>
                    <a:cubicBezTo>
                      <a:pt x="276910" y="238366"/>
                      <a:pt x="279622" y="238418"/>
                      <a:pt x="280833" y="237724"/>
                    </a:cubicBezTo>
                    <a:cubicBezTo>
                      <a:pt x="280450" y="237776"/>
                      <a:pt x="279953" y="237828"/>
                      <a:pt x="279591" y="237662"/>
                    </a:cubicBezTo>
                    <a:cubicBezTo>
                      <a:pt x="277935" y="237486"/>
                      <a:pt x="275078" y="239162"/>
                      <a:pt x="274075" y="237496"/>
                    </a:cubicBezTo>
                    <a:cubicBezTo>
                      <a:pt x="273909" y="236410"/>
                      <a:pt x="274726" y="235488"/>
                      <a:pt x="275751" y="235250"/>
                    </a:cubicBezTo>
                    <a:cubicBezTo>
                      <a:pt x="273298" y="233429"/>
                      <a:pt x="274623" y="231887"/>
                      <a:pt x="277086" y="231400"/>
                    </a:cubicBezTo>
                    <a:cubicBezTo>
                      <a:pt x="277034" y="231214"/>
                      <a:pt x="277045" y="231027"/>
                      <a:pt x="277097" y="230841"/>
                    </a:cubicBezTo>
                    <a:cubicBezTo>
                      <a:pt x="277066" y="230821"/>
                      <a:pt x="274509" y="231204"/>
                      <a:pt x="274509" y="231152"/>
                    </a:cubicBezTo>
                    <a:cubicBezTo>
                      <a:pt x="274830" y="230407"/>
                      <a:pt x="275327" y="229755"/>
                      <a:pt x="275948" y="229237"/>
                    </a:cubicBezTo>
                    <a:lnTo>
                      <a:pt x="276041" y="229196"/>
                    </a:lnTo>
                    <a:lnTo>
                      <a:pt x="277262" y="228823"/>
                    </a:lnTo>
                    <a:cubicBezTo>
                      <a:pt x="277614" y="228109"/>
                      <a:pt x="278132" y="227488"/>
                      <a:pt x="278784" y="227023"/>
                    </a:cubicBezTo>
                    <a:cubicBezTo>
                      <a:pt x="283099" y="225666"/>
                      <a:pt x="287353" y="224362"/>
                      <a:pt x="291855" y="223359"/>
                    </a:cubicBezTo>
                    <a:cubicBezTo>
                      <a:pt x="294329" y="221858"/>
                      <a:pt x="297547" y="222002"/>
                      <a:pt x="300859" y="221237"/>
                    </a:cubicBezTo>
                    <a:cubicBezTo>
                      <a:pt x="319551" y="217387"/>
                      <a:pt x="340302" y="221754"/>
                      <a:pt x="357876" y="228937"/>
                    </a:cubicBezTo>
                    <a:cubicBezTo>
                      <a:pt x="358746" y="225739"/>
                      <a:pt x="359977" y="222738"/>
                      <a:pt x="361219" y="219653"/>
                    </a:cubicBezTo>
                    <a:lnTo>
                      <a:pt x="359708" y="218753"/>
                    </a:lnTo>
                    <a:cubicBezTo>
                      <a:pt x="359501" y="219229"/>
                      <a:pt x="359066" y="219570"/>
                      <a:pt x="358549" y="219664"/>
                    </a:cubicBezTo>
                    <a:cubicBezTo>
                      <a:pt x="302960" y="182695"/>
                      <a:pt x="231289" y="174901"/>
                      <a:pt x="167462" y="193169"/>
                    </a:cubicBezTo>
                    <a:cubicBezTo>
                      <a:pt x="185709" y="230821"/>
                      <a:pt x="207930" y="274765"/>
                      <a:pt x="252288" y="284919"/>
                    </a:cubicBezTo>
                    <a:cubicBezTo>
                      <a:pt x="253002" y="284588"/>
                      <a:pt x="256635" y="283821"/>
                      <a:pt x="256635" y="283821"/>
                    </a:cubicBezTo>
                    <a:close/>
                    <a:moveTo>
                      <a:pt x="605834" y="247763"/>
                    </a:moveTo>
                    <a:cubicBezTo>
                      <a:pt x="606103" y="247722"/>
                      <a:pt x="606983" y="248477"/>
                      <a:pt x="607211" y="248591"/>
                    </a:cubicBezTo>
                    <a:cubicBezTo>
                      <a:pt x="615801" y="250899"/>
                      <a:pt x="623957" y="254583"/>
                      <a:pt x="631367" y="259520"/>
                    </a:cubicBezTo>
                    <a:cubicBezTo>
                      <a:pt x="631315" y="259158"/>
                      <a:pt x="631222" y="258444"/>
                      <a:pt x="631160" y="258061"/>
                    </a:cubicBezTo>
                    <a:cubicBezTo>
                      <a:pt x="632133" y="244586"/>
                      <a:pt x="625851" y="233274"/>
                      <a:pt x="621680" y="219684"/>
                    </a:cubicBezTo>
                    <a:cubicBezTo>
                      <a:pt x="619486" y="216083"/>
                      <a:pt x="617064" y="212626"/>
                      <a:pt x="614445" y="209324"/>
                    </a:cubicBezTo>
                    <a:cubicBezTo>
                      <a:pt x="606559" y="222924"/>
                      <a:pt x="596851" y="234991"/>
                      <a:pt x="585363" y="245642"/>
                    </a:cubicBezTo>
                    <a:cubicBezTo>
                      <a:pt x="592245" y="245621"/>
                      <a:pt x="598600" y="246459"/>
                      <a:pt x="605193" y="248043"/>
                    </a:cubicBezTo>
                    <a:cubicBezTo>
                      <a:pt x="605358" y="247877"/>
                      <a:pt x="605586" y="247784"/>
                      <a:pt x="605834" y="247763"/>
                    </a:cubicBezTo>
                    <a:lnTo>
                      <a:pt x="605834" y="247763"/>
                    </a:lnTo>
                    <a:close/>
                    <a:moveTo>
                      <a:pt x="523575" y="244544"/>
                    </a:moveTo>
                    <a:cubicBezTo>
                      <a:pt x="531937" y="244544"/>
                      <a:pt x="540300" y="245041"/>
                      <a:pt x="548611" y="246025"/>
                    </a:cubicBezTo>
                    <a:cubicBezTo>
                      <a:pt x="590558" y="220740"/>
                      <a:pt x="620769" y="170968"/>
                      <a:pt x="616432" y="121331"/>
                    </a:cubicBezTo>
                    <a:cubicBezTo>
                      <a:pt x="570004" y="129849"/>
                      <a:pt x="525169" y="155858"/>
                      <a:pt x="495910" y="193551"/>
                    </a:cubicBezTo>
                    <a:cubicBezTo>
                      <a:pt x="499605" y="193996"/>
                      <a:pt x="499346" y="200817"/>
                      <a:pt x="496976" y="202897"/>
                    </a:cubicBezTo>
                    <a:cubicBezTo>
                      <a:pt x="494513" y="205122"/>
                      <a:pt x="488521" y="204947"/>
                      <a:pt x="488158" y="205009"/>
                    </a:cubicBezTo>
                    <a:cubicBezTo>
                      <a:pt x="488055" y="205019"/>
                      <a:pt x="487527" y="204822"/>
                      <a:pt x="487434" y="204801"/>
                    </a:cubicBezTo>
                    <a:cubicBezTo>
                      <a:pt x="492029" y="209573"/>
                      <a:pt x="495951" y="214965"/>
                      <a:pt x="499139" y="220781"/>
                    </a:cubicBezTo>
                    <a:cubicBezTo>
                      <a:pt x="500785" y="219270"/>
                      <a:pt x="501592" y="217180"/>
                      <a:pt x="501592" y="217180"/>
                    </a:cubicBezTo>
                    <a:cubicBezTo>
                      <a:pt x="516423" y="202162"/>
                      <a:pt x="537692" y="195414"/>
                      <a:pt x="557315" y="188925"/>
                    </a:cubicBezTo>
                    <a:lnTo>
                      <a:pt x="557325" y="188925"/>
                    </a:lnTo>
                    <a:cubicBezTo>
                      <a:pt x="558226" y="188728"/>
                      <a:pt x="559312" y="188056"/>
                      <a:pt x="560254" y="188118"/>
                    </a:cubicBezTo>
                    <a:cubicBezTo>
                      <a:pt x="560306" y="188211"/>
                      <a:pt x="560316" y="188315"/>
                      <a:pt x="560275" y="188418"/>
                    </a:cubicBezTo>
                    <a:cubicBezTo>
                      <a:pt x="561827" y="187528"/>
                      <a:pt x="564487" y="189432"/>
                      <a:pt x="563639" y="191150"/>
                    </a:cubicBezTo>
                    <a:cubicBezTo>
                      <a:pt x="564239" y="191637"/>
                      <a:pt x="564901" y="192258"/>
                      <a:pt x="565481" y="192858"/>
                    </a:cubicBezTo>
                    <a:cubicBezTo>
                      <a:pt x="567013" y="192092"/>
                      <a:pt x="569196" y="194503"/>
                      <a:pt x="570904" y="196294"/>
                    </a:cubicBezTo>
                    <a:cubicBezTo>
                      <a:pt x="573171" y="198498"/>
                      <a:pt x="571608" y="199109"/>
                      <a:pt x="569269" y="199740"/>
                    </a:cubicBezTo>
                    <a:cubicBezTo>
                      <a:pt x="569372" y="200962"/>
                      <a:pt x="567219" y="200993"/>
                      <a:pt x="566474" y="201448"/>
                    </a:cubicBezTo>
                    <a:cubicBezTo>
                      <a:pt x="568658" y="203570"/>
                      <a:pt x="572167" y="205806"/>
                      <a:pt x="567095" y="206892"/>
                    </a:cubicBezTo>
                    <a:cubicBezTo>
                      <a:pt x="567230" y="207141"/>
                      <a:pt x="567261" y="207441"/>
                      <a:pt x="567168" y="207720"/>
                    </a:cubicBezTo>
                    <a:cubicBezTo>
                      <a:pt x="547183" y="214354"/>
                      <a:pt x="528636" y="225542"/>
                      <a:pt x="508319" y="231462"/>
                    </a:cubicBezTo>
                    <a:cubicBezTo>
                      <a:pt x="506933" y="231866"/>
                      <a:pt x="504552" y="232269"/>
                      <a:pt x="504003" y="232384"/>
                    </a:cubicBezTo>
                    <a:cubicBezTo>
                      <a:pt x="505825" y="237269"/>
                      <a:pt x="506446" y="240042"/>
                      <a:pt x="507129" y="245217"/>
                    </a:cubicBezTo>
                    <a:cubicBezTo>
                      <a:pt x="512832" y="244741"/>
                      <a:pt x="517955" y="244544"/>
                      <a:pt x="523575" y="244544"/>
                    </a:cubicBezTo>
                    <a:close/>
                    <a:moveTo>
                      <a:pt x="228670" y="677224"/>
                    </a:moveTo>
                    <a:cubicBezTo>
                      <a:pt x="225959" y="676997"/>
                      <a:pt x="224748" y="675257"/>
                      <a:pt x="222347" y="674057"/>
                    </a:cubicBezTo>
                    <a:cubicBezTo>
                      <a:pt x="222347" y="674057"/>
                      <a:pt x="221529" y="673571"/>
                      <a:pt x="221540" y="673571"/>
                    </a:cubicBezTo>
                    <a:cubicBezTo>
                      <a:pt x="207753" y="664753"/>
                      <a:pt x="191877" y="658657"/>
                      <a:pt x="176953" y="653161"/>
                    </a:cubicBezTo>
                    <a:cubicBezTo>
                      <a:pt x="178277" y="649694"/>
                      <a:pt x="182283" y="643991"/>
                      <a:pt x="186091" y="641807"/>
                    </a:cubicBezTo>
                    <a:cubicBezTo>
                      <a:pt x="188617" y="640359"/>
                      <a:pt x="191214" y="640628"/>
                      <a:pt x="191266" y="640545"/>
                    </a:cubicBezTo>
                    <a:cubicBezTo>
                      <a:pt x="198449" y="642594"/>
                      <a:pt x="223113" y="653182"/>
                      <a:pt x="231661" y="660882"/>
                    </a:cubicBezTo>
                    <a:cubicBezTo>
                      <a:pt x="232438" y="661576"/>
                      <a:pt x="233907" y="662041"/>
                      <a:pt x="234104" y="663325"/>
                    </a:cubicBezTo>
                    <a:cubicBezTo>
                      <a:pt x="234021" y="667578"/>
                      <a:pt x="233690" y="676748"/>
                      <a:pt x="228670" y="6772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9" name="Grafikk 12" descr="Kvinne som holder et skilt">
              <a:extLst>
                <a:ext uri="{FF2B5EF4-FFF2-40B4-BE49-F238E27FC236}">
                  <a16:creationId xmlns:a16="http://schemas.microsoft.com/office/drawing/2014/main" id="{34148EE9-D9BD-451C-990A-426C0FADAD02}"/>
                </a:ext>
              </a:extLst>
            </p:cNvPr>
            <p:cNvGrpSpPr/>
            <p:nvPr/>
          </p:nvGrpSpPr>
          <p:grpSpPr>
            <a:xfrm>
              <a:off x="3440564" y="3912820"/>
              <a:ext cx="285819" cy="297754"/>
              <a:chOff x="3440564" y="3912820"/>
              <a:chExt cx="285819" cy="297754"/>
            </a:xfrm>
            <a:solidFill>
              <a:srgbClr val="000000"/>
            </a:solidFill>
          </p:grpSpPr>
          <p:sp>
            <p:nvSpPr>
              <p:cNvPr id="10" name="Frihåndsform: figur 9">
                <a:extLst>
                  <a:ext uri="{FF2B5EF4-FFF2-40B4-BE49-F238E27FC236}">
                    <a16:creationId xmlns:a16="http://schemas.microsoft.com/office/drawing/2014/main" id="{F4838977-CCD2-4B17-8978-940FF34F3E01}"/>
                  </a:ext>
                </a:extLst>
              </p:cNvPr>
              <p:cNvSpPr/>
              <p:nvPr/>
            </p:nvSpPr>
            <p:spPr>
              <a:xfrm>
                <a:off x="3556656" y="4163274"/>
                <a:ext cx="103447" cy="47300"/>
              </a:xfrm>
              <a:custGeom>
                <a:avLst/>
                <a:gdLst>
                  <a:gd name="connsiteX0" fmla="*/ 51621 w 103447"/>
                  <a:gd name="connsiteY0" fmla="*/ 47293 h 47300"/>
                  <a:gd name="connsiteX1" fmla="*/ 2636 w 103447"/>
                  <a:gd name="connsiteY1" fmla="*/ 22381 h 47300"/>
                  <a:gd name="connsiteX2" fmla="*/ 152 w 103447"/>
                  <a:gd name="connsiteY2" fmla="*/ 12849 h 47300"/>
                  <a:gd name="connsiteX3" fmla="*/ 5503 w 103447"/>
                  <a:gd name="connsiteY3" fmla="*/ 4238 h 47300"/>
                  <a:gd name="connsiteX4" fmla="*/ 23201 w 103447"/>
                  <a:gd name="connsiteY4" fmla="*/ 7002 h 47300"/>
                  <a:gd name="connsiteX5" fmla="*/ 92389 w 103447"/>
                  <a:gd name="connsiteY5" fmla="*/ 2499 h 47300"/>
                  <a:gd name="connsiteX6" fmla="*/ 103401 w 103447"/>
                  <a:gd name="connsiteY6" fmla="*/ 6557 h 47300"/>
                  <a:gd name="connsiteX7" fmla="*/ 51621 w 103447"/>
                  <a:gd name="connsiteY7" fmla="*/ 47293 h 4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447" h="47300">
                    <a:moveTo>
                      <a:pt x="51621" y="47293"/>
                    </a:moveTo>
                    <a:cubicBezTo>
                      <a:pt x="32568" y="47324"/>
                      <a:pt x="14021" y="37575"/>
                      <a:pt x="2636" y="22381"/>
                    </a:cubicBezTo>
                    <a:cubicBezTo>
                      <a:pt x="515" y="19690"/>
                      <a:pt x="-386" y="16234"/>
                      <a:pt x="152" y="12849"/>
                    </a:cubicBezTo>
                    <a:cubicBezTo>
                      <a:pt x="773" y="9403"/>
                      <a:pt x="2688" y="6319"/>
                      <a:pt x="5503" y="4238"/>
                    </a:cubicBezTo>
                    <a:cubicBezTo>
                      <a:pt x="10885" y="-171"/>
                      <a:pt x="19527" y="968"/>
                      <a:pt x="23201" y="7002"/>
                    </a:cubicBezTo>
                    <a:cubicBezTo>
                      <a:pt x="41893" y="33528"/>
                      <a:pt x="73708" y="26148"/>
                      <a:pt x="92389" y="2499"/>
                    </a:cubicBezTo>
                    <a:cubicBezTo>
                      <a:pt x="95566" y="-2562"/>
                      <a:pt x="104157" y="709"/>
                      <a:pt x="103401" y="6557"/>
                    </a:cubicBezTo>
                    <a:cubicBezTo>
                      <a:pt x="101300" y="30050"/>
                      <a:pt x="74588" y="47707"/>
                      <a:pt x="51621" y="472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1" name="Frihåndsform: figur 10">
                <a:extLst>
                  <a:ext uri="{FF2B5EF4-FFF2-40B4-BE49-F238E27FC236}">
                    <a16:creationId xmlns:a16="http://schemas.microsoft.com/office/drawing/2014/main" id="{612549E4-496F-442D-B505-FB31B35645F8}"/>
                  </a:ext>
                </a:extLst>
              </p:cNvPr>
              <p:cNvSpPr/>
              <p:nvPr/>
            </p:nvSpPr>
            <p:spPr>
              <a:xfrm>
                <a:off x="3578703" y="4047693"/>
                <a:ext cx="82112" cy="73511"/>
              </a:xfrm>
              <a:custGeom>
                <a:avLst/>
                <a:gdLst>
                  <a:gd name="connsiteX0" fmla="*/ 45358 w 82112"/>
                  <a:gd name="connsiteY0" fmla="*/ 73484 h 73511"/>
                  <a:gd name="connsiteX1" fmla="*/ 4414 w 82112"/>
                  <a:gd name="connsiteY1" fmla="*/ 40458 h 73511"/>
                  <a:gd name="connsiteX2" fmla="*/ 10376 w 82112"/>
                  <a:gd name="connsiteY2" fmla="*/ 38129 h 73511"/>
                  <a:gd name="connsiteX3" fmla="*/ 14992 w 82112"/>
                  <a:gd name="connsiteY3" fmla="*/ 39547 h 73511"/>
                  <a:gd name="connsiteX4" fmla="*/ 16523 w 82112"/>
                  <a:gd name="connsiteY4" fmla="*/ 40738 h 73511"/>
                  <a:gd name="connsiteX5" fmla="*/ 16544 w 82112"/>
                  <a:gd name="connsiteY5" fmla="*/ 40748 h 73511"/>
                  <a:gd name="connsiteX6" fmla="*/ 61741 w 82112"/>
                  <a:gd name="connsiteY6" fmla="*/ 49907 h 73511"/>
                  <a:gd name="connsiteX7" fmla="*/ 44768 w 82112"/>
                  <a:gd name="connsiteY7" fmla="*/ 8498 h 73511"/>
                  <a:gd name="connsiteX8" fmla="*/ 43712 w 82112"/>
                  <a:gd name="connsiteY8" fmla="*/ 4017 h 73511"/>
                  <a:gd name="connsiteX9" fmla="*/ 49363 w 82112"/>
                  <a:gd name="connsiteY9" fmla="*/ 1 h 73511"/>
                  <a:gd name="connsiteX10" fmla="*/ 81861 w 82112"/>
                  <a:gd name="connsiteY10" fmla="*/ 39071 h 73511"/>
                  <a:gd name="connsiteX11" fmla="*/ 45358 w 82112"/>
                  <a:gd name="connsiteY11" fmla="*/ 73484 h 7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112" h="73511">
                    <a:moveTo>
                      <a:pt x="45358" y="73484"/>
                    </a:moveTo>
                    <a:cubicBezTo>
                      <a:pt x="32369" y="73950"/>
                      <a:pt x="-14432" y="57939"/>
                      <a:pt x="4414" y="40458"/>
                    </a:cubicBezTo>
                    <a:cubicBezTo>
                      <a:pt x="6060" y="38999"/>
                      <a:pt x="8182" y="38181"/>
                      <a:pt x="10376" y="38129"/>
                    </a:cubicBezTo>
                    <a:cubicBezTo>
                      <a:pt x="12021" y="38140"/>
                      <a:pt x="13626" y="38637"/>
                      <a:pt x="14992" y="39547"/>
                    </a:cubicBezTo>
                    <a:cubicBezTo>
                      <a:pt x="15478" y="39920"/>
                      <a:pt x="15996" y="40313"/>
                      <a:pt x="16523" y="40738"/>
                    </a:cubicBezTo>
                    <a:lnTo>
                      <a:pt x="16544" y="40748"/>
                    </a:lnTo>
                    <a:cubicBezTo>
                      <a:pt x="27546" y="49721"/>
                      <a:pt x="48680" y="64449"/>
                      <a:pt x="61741" y="49907"/>
                    </a:cubicBezTo>
                    <a:cubicBezTo>
                      <a:pt x="75217" y="33545"/>
                      <a:pt x="54176" y="13166"/>
                      <a:pt x="44768" y="8498"/>
                    </a:cubicBezTo>
                    <a:cubicBezTo>
                      <a:pt x="43474" y="7391"/>
                      <a:pt x="43050" y="5580"/>
                      <a:pt x="43712" y="4017"/>
                    </a:cubicBezTo>
                    <a:cubicBezTo>
                      <a:pt x="44499" y="1574"/>
                      <a:pt x="46796" y="-51"/>
                      <a:pt x="49363" y="1"/>
                    </a:cubicBezTo>
                    <a:cubicBezTo>
                      <a:pt x="68748" y="1481"/>
                      <a:pt x="84293" y="19604"/>
                      <a:pt x="81861" y="39071"/>
                    </a:cubicBezTo>
                    <a:cubicBezTo>
                      <a:pt x="80764" y="57773"/>
                      <a:pt x="64463" y="74271"/>
                      <a:pt x="45358" y="734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2" name="Frihåndsform: figur 11">
                <a:extLst>
                  <a:ext uri="{FF2B5EF4-FFF2-40B4-BE49-F238E27FC236}">
                    <a16:creationId xmlns:a16="http://schemas.microsoft.com/office/drawing/2014/main" id="{FFDC7A4A-9E19-48FF-A2B2-D6C193B07656}"/>
                  </a:ext>
                </a:extLst>
              </p:cNvPr>
              <p:cNvSpPr/>
              <p:nvPr/>
            </p:nvSpPr>
            <p:spPr>
              <a:xfrm>
                <a:off x="3485030" y="3976576"/>
                <a:ext cx="30986" cy="57310"/>
              </a:xfrm>
              <a:custGeom>
                <a:avLst/>
                <a:gdLst>
                  <a:gd name="connsiteX0" fmla="*/ 13281 w 30986"/>
                  <a:gd name="connsiteY0" fmla="*/ 57311 h 57310"/>
                  <a:gd name="connsiteX1" fmla="*/ 1234 w 30986"/>
                  <a:gd name="connsiteY1" fmla="*/ 21511 h 57310"/>
                  <a:gd name="connsiteX2" fmla="*/ 7558 w 30986"/>
                  <a:gd name="connsiteY2" fmla="*/ 3679 h 57310"/>
                  <a:gd name="connsiteX3" fmla="*/ 25898 w 30986"/>
                  <a:gd name="connsiteY3" fmla="*/ 2488 h 57310"/>
                  <a:gd name="connsiteX4" fmla="*/ 30255 w 30986"/>
                  <a:gd name="connsiteY4" fmla="*/ 10251 h 57310"/>
                  <a:gd name="connsiteX5" fmla="*/ 23445 w 30986"/>
                  <a:gd name="connsiteY5" fmla="*/ 50428 h 57310"/>
                  <a:gd name="connsiteX6" fmla="*/ 13281 w 30986"/>
                  <a:gd name="connsiteY6" fmla="*/ 57311 h 5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86" h="57310">
                    <a:moveTo>
                      <a:pt x="13281" y="57311"/>
                    </a:moveTo>
                    <a:cubicBezTo>
                      <a:pt x="-4096" y="56007"/>
                      <a:pt x="179" y="33610"/>
                      <a:pt x="1234" y="21511"/>
                    </a:cubicBezTo>
                    <a:cubicBezTo>
                      <a:pt x="1979" y="15353"/>
                      <a:pt x="1783" y="7725"/>
                      <a:pt x="7558" y="3679"/>
                    </a:cubicBezTo>
                    <a:cubicBezTo>
                      <a:pt x="12629" y="-358"/>
                      <a:pt x="20485" y="-1527"/>
                      <a:pt x="25898" y="2488"/>
                    </a:cubicBezTo>
                    <a:cubicBezTo>
                      <a:pt x="28319" y="4403"/>
                      <a:pt x="29882" y="7187"/>
                      <a:pt x="30255" y="10251"/>
                    </a:cubicBezTo>
                    <a:cubicBezTo>
                      <a:pt x="32335" y="24026"/>
                      <a:pt x="29955" y="38102"/>
                      <a:pt x="23445" y="50428"/>
                    </a:cubicBezTo>
                    <a:cubicBezTo>
                      <a:pt x="21240" y="54858"/>
                      <a:pt x="17628" y="57311"/>
                      <a:pt x="13281" y="573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3" name="Frihåndsform: figur 12">
                <a:extLst>
                  <a:ext uri="{FF2B5EF4-FFF2-40B4-BE49-F238E27FC236}">
                    <a16:creationId xmlns:a16="http://schemas.microsoft.com/office/drawing/2014/main" id="{B3E29613-C602-4E45-938E-CBB99BDF46E7}"/>
                  </a:ext>
                </a:extLst>
              </p:cNvPr>
              <p:cNvSpPr/>
              <p:nvPr/>
            </p:nvSpPr>
            <p:spPr>
              <a:xfrm>
                <a:off x="3666066" y="3977217"/>
                <a:ext cx="34315" cy="51160"/>
              </a:xfrm>
              <a:custGeom>
                <a:avLst/>
                <a:gdLst>
                  <a:gd name="connsiteX0" fmla="*/ 16833 w 34315"/>
                  <a:gd name="connsiteY0" fmla="*/ 51154 h 51160"/>
                  <a:gd name="connsiteX1" fmla="*/ 8139 w 34315"/>
                  <a:gd name="connsiteY1" fmla="*/ 47428 h 51160"/>
                  <a:gd name="connsiteX2" fmla="*/ 6401 w 34315"/>
                  <a:gd name="connsiteY2" fmla="*/ 7841 h 51160"/>
                  <a:gd name="connsiteX3" fmla="*/ 21656 w 34315"/>
                  <a:gd name="connsiteY3" fmla="*/ 513 h 51160"/>
                  <a:gd name="connsiteX4" fmla="*/ 28187 w 34315"/>
                  <a:gd name="connsiteY4" fmla="*/ 44851 h 51160"/>
                  <a:gd name="connsiteX5" fmla="*/ 16833 w 34315"/>
                  <a:gd name="connsiteY5" fmla="*/ 51154 h 51160"/>
                  <a:gd name="connsiteX6" fmla="*/ 16833 w 34315"/>
                  <a:gd name="connsiteY6" fmla="*/ 51154 h 5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15" h="51160">
                    <a:moveTo>
                      <a:pt x="16833" y="51154"/>
                    </a:moveTo>
                    <a:cubicBezTo>
                      <a:pt x="13521" y="51268"/>
                      <a:pt x="10333" y="49902"/>
                      <a:pt x="8139" y="47428"/>
                    </a:cubicBezTo>
                    <a:cubicBezTo>
                      <a:pt x="-586" y="37130"/>
                      <a:pt x="-3928" y="17093"/>
                      <a:pt x="6401" y="7841"/>
                    </a:cubicBezTo>
                    <a:cubicBezTo>
                      <a:pt x="8988" y="3194"/>
                      <a:pt x="15229" y="-1598"/>
                      <a:pt x="21656" y="513"/>
                    </a:cubicBezTo>
                    <a:cubicBezTo>
                      <a:pt x="39892" y="6102"/>
                      <a:pt x="34976" y="31065"/>
                      <a:pt x="28187" y="44851"/>
                    </a:cubicBezTo>
                    <a:cubicBezTo>
                      <a:pt x="26065" y="48960"/>
                      <a:pt x="21346" y="51133"/>
                      <a:pt x="16833" y="51154"/>
                    </a:cubicBezTo>
                    <a:lnTo>
                      <a:pt x="16833" y="51154"/>
                    </a:ln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Frihåndsform: figur 13">
                <a:extLst>
                  <a:ext uri="{FF2B5EF4-FFF2-40B4-BE49-F238E27FC236}">
                    <a16:creationId xmlns:a16="http://schemas.microsoft.com/office/drawing/2014/main" id="{238388DC-020D-47F6-9D6E-C4894974E8FC}"/>
                  </a:ext>
                </a:extLst>
              </p:cNvPr>
              <p:cNvSpPr/>
              <p:nvPr/>
            </p:nvSpPr>
            <p:spPr>
              <a:xfrm>
                <a:off x="3440564" y="3918405"/>
                <a:ext cx="100239" cy="52079"/>
              </a:xfrm>
              <a:custGeom>
                <a:avLst/>
                <a:gdLst>
                  <a:gd name="connsiteX0" fmla="*/ 2035 w 100239"/>
                  <a:gd name="connsiteY0" fmla="*/ 52080 h 52079"/>
                  <a:gd name="connsiteX1" fmla="*/ 359 w 100239"/>
                  <a:gd name="connsiteY1" fmla="*/ 51055 h 52079"/>
                  <a:gd name="connsiteX2" fmla="*/ 224 w 100239"/>
                  <a:gd name="connsiteY2" fmla="*/ 48851 h 52079"/>
                  <a:gd name="connsiteX3" fmla="*/ 70581 w 100239"/>
                  <a:gd name="connsiteY3" fmla="*/ 1377 h 52079"/>
                  <a:gd name="connsiteX4" fmla="*/ 82494 w 100239"/>
                  <a:gd name="connsiteY4" fmla="*/ 83 h 52079"/>
                  <a:gd name="connsiteX5" fmla="*/ 97191 w 100239"/>
                  <a:gd name="connsiteY5" fmla="*/ 20234 h 52079"/>
                  <a:gd name="connsiteX6" fmla="*/ 77951 w 100239"/>
                  <a:gd name="connsiteY6" fmla="*/ 24726 h 52079"/>
                  <a:gd name="connsiteX7" fmla="*/ 77909 w 100239"/>
                  <a:gd name="connsiteY7" fmla="*/ 24726 h 52079"/>
                  <a:gd name="connsiteX8" fmla="*/ 3112 w 100239"/>
                  <a:gd name="connsiteY8" fmla="*/ 51728 h 52079"/>
                  <a:gd name="connsiteX9" fmla="*/ 2035 w 100239"/>
                  <a:gd name="connsiteY9" fmla="*/ 52080 h 5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239" h="52079">
                    <a:moveTo>
                      <a:pt x="2035" y="52080"/>
                    </a:moveTo>
                    <a:cubicBezTo>
                      <a:pt x="1332" y="52049"/>
                      <a:pt x="700" y="51666"/>
                      <a:pt x="359" y="51055"/>
                    </a:cubicBezTo>
                    <a:cubicBezTo>
                      <a:pt x="-66" y="50393"/>
                      <a:pt x="-117" y="49555"/>
                      <a:pt x="224" y="48851"/>
                    </a:cubicBezTo>
                    <a:cubicBezTo>
                      <a:pt x="14227" y="23080"/>
                      <a:pt x="42120" y="6303"/>
                      <a:pt x="70581" y="1377"/>
                    </a:cubicBezTo>
                    <a:cubicBezTo>
                      <a:pt x="74504" y="611"/>
                      <a:pt x="78489" y="176"/>
                      <a:pt x="82494" y="83"/>
                    </a:cubicBezTo>
                    <a:cubicBezTo>
                      <a:pt x="94355" y="-1107"/>
                      <a:pt x="105905" y="10753"/>
                      <a:pt x="97191" y="20234"/>
                    </a:cubicBezTo>
                    <a:cubicBezTo>
                      <a:pt x="91664" y="24850"/>
                      <a:pt x="84906" y="24964"/>
                      <a:pt x="77951" y="24726"/>
                    </a:cubicBezTo>
                    <a:lnTo>
                      <a:pt x="77909" y="24726"/>
                    </a:lnTo>
                    <a:cubicBezTo>
                      <a:pt x="50027" y="23639"/>
                      <a:pt x="25747" y="35914"/>
                      <a:pt x="3112" y="51728"/>
                    </a:cubicBezTo>
                    <a:cubicBezTo>
                      <a:pt x="2801" y="51945"/>
                      <a:pt x="2429" y="52070"/>
                      <a:pt x="2035" y="520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Frihåndsform: figur 14">
                <a:extLst>
                  <a:ext uri="{FF2B5EF4-FFF2-40B4-BE49-F238E27FC236}">
                    <a16:creationId xmlns:a16="http://schemas.microsoft.com/office/drawing/2014/main" id="{83515E99-BD87-4FE0-A98E-11DF375A3135}"/>
                  </a:ext>
                </a:extLst>
              </p:cNvPr>
              <p:cNvSpPr/>
              <p:nvPr/>
            </p:nvSpPr>
            <p:spPr>
              <a:xfrm>
                <a:off x="3641708" y="3912820"/>
                <a:ext cx="84675" cy="45907"/>
              </a:xfrm>
              <a:custGeom>
                <a:avLst/>
                <a:gdLst>
                  <a:gd name="connsiteX0" fmla="*/ 81948 w 84675"/>
                  <a:gd name="connsiteY0" fmla="*/ 45908 h 45907"/>
                  <a:gd name="connsiteX1" fmla="*/ 81948 w 84675"/>
                  <a:gd name="connsiteY1" fmla="*/ 45908 h 45907"/>
                  <a:gd name="connsiteX2" fmla="*/ 67241 w 84675"/>
                  <a:gd name="connsiteY2" fmla="*/ 40340 h 45907"/>
                  <a:gd name="connsiteX3" fmla="*/ 11632 w 84675"/>
                  <a:gd name="connsiteY3" fmla="*/ 23666 h 45907"/>
                  <a:gd name="connsiteX4" fmla="*/ 495 w 84675"/>
                  <a:gd name="connsiteY4" fmla="*/ 14869 h 45907"/>
                  <a:gd name="connsiteX5" fmla="*/ 1727 w 84675"/>
                  <a:gd name="connsiteY5" fmla="*/ 5751 h 45907"/>
                  <a:gd name="connsiteX6" fmla="*/ 17179 w 84675"/>
                  <a:gd name="connsiteY6" fmla="*/ 711 h 45907"/>
                  <a:gd name="connsiteX7" fmla="*/ 84494 w 84675"/>
                  <a:gd name="connsiteY7" fmla="*/ 39771 h 45907"/>
                  <a:gd name="connsiteX8" fmla="*/ 83966 w 84675"/>
                  <a:gd name="connsiteY8" fmla="*/ 44490 h 45907"/>
                  <a:gd name="connsiteX9" fmla="*/ 83862 w 84675"/>
                  <a:gd name="connsiteY9" fmla="*/ 44645 h 45907"/>
                  <a:gd name="connsiteX10" fmla="*/ 81948 w 84675"/>
                  <a:gd name="connsiteY10" fmla="*/ 45908 h 45907"/>
                  <a:gd name="connsiteX11" fmla="*/ 81948 w 84675"/>
                  <a:gd name="connsiteY11" fmla="*/ 45908 h 4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5" h="45907">
                    <a:moveTo>
                      <a:pt x="81948" y="45908"/>
                    </a:moveTo>
                    <a:lnTo>
                      <a:pt x="81948" y="45908"/>
                    </a:lnTo>
                    <a:cubicBezTo>
                      <a:pt x="76845" y="44645"/>
                      <a:pt x="71919" y="42741"/>
                      <a:pt x="67241" y="40340"/>
                    </a:cubicBezTo>
                    <a:cubicBezTo>
                      <a:pt x="50060" y="31067"/>
                      <a:pt x="30955" y="25974"/>
                      <a:pt x="11632" y="23666"/>
                    </a:cubicBezTo>
                    <a:cubicBezTo>
                      <a:pt x="6633" y="23211"/>
                      <a:pt x="1613" y="19982"/>
                      <a:pt x="495" y="14869"/>
                    </a:cubicBezTo>
                    <a:cubicBezTo>
                      <a:pt x="-467" y="11795"/>
                      <a:pt x="-12" y="8463"/>
                      <a:pt x="1727" y="5751"/>
                    </a:cubicBezTo>
                    <a:cubicBezTo>
                      <a:pt x="4759" y="338"/>
                      <a:pt x="11580" y="-1028"/>
                      <a:pt x="17179" y="711"/>
                    </a:cubicBezTo>
                    <a:cubicBezTo>
                      <a:pt x="45858" y="7562"/>
                      <a:pt x="70459" y="14466"/>
                      <a:pt x="84494" y="39771"/>
                    </a:cubicBezTo>
                    <a:cubicBezTo>
                      <a:pt x="84897" y="43207"/>
                      <a:pt x="84587" y="43704"/>
                      <a:pt x="83966" y="44490"/>
                    </a:cubicBezTo>
                    <a:cubicBezTo>
                      <a:pt x="83935" y="44542"/>
                      <a:pt x="83893" y="44583"/>
                      <a:pt x="83862" y="44645"/>
                    </a:cubicBezTo>
                    <a:cubicBezTo>
                      <a:pt x="83407" y="45287"/>
                      <a:pt x="82724" y="45742"/>
                      <a:pt x="81948" y="45908"/>
                    </a:cubicBezTo>
                    <a:lnTo>
                      <a:pt x="81948" y="45908"/>
                    </a:ln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564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e 12" descr="Et bilde som inneholder bygning, utendørs, klokke&#10;&#10;Beskrivelse som er generert med høy visshet">
            <a:extLst>
              <a:ext uri="{FF2B5EF4-FFF2-40B4-BE49-F238E27FC236}">
                <a16:creationId xmlns:a16="http://schemas.microsoft.com/office/drawing/2014/main" id="{6FD4E263-8AF7-A1EA-8A54-DD9617B6E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2794"/>
          <a:stretch/>
        </p:blipFill>
        <p:spPr>
          <a:xfrm>
            <a:off x="8468583" y="0"/>
            <a:ext cx="4534630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4BC4A676-ABEE-4389-B1E7-DDE31114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2129352"/>
            <a:ext cx="7517228" cy="664797"/>
          </a:xfrm>
        </p:spPr>
        <p:txBody>
          <a:bodyPr>
            <a:normAutofit/>
          </a:bodyPr>
          <a:lstStyle/>
          <a:p>
            <a:r>
              <a:rPr lang="nb-NO" sz="4000" dirty="0">
                <a:cs typeface="Calibri" panose="020F0502020204030204" pitchFamily="34" charset="0"/>
              </a:rPr>
              <a:t>Kontaktpunkter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38CF90-374A-4CA4-92C0-ECD3B0B9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3350DB-80CD-4D16-97A6-6AE647B93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80" y="3301489"/>
            <a:ext cx="7404528" cy="5469720"/>
          </a:xfrm>
        </p:spPr>
        <p:txBody>
          <a:bodyPr vert="horz" lIns="0" tIns="0" rIns="0" bIns="0" rtlCol="0" anchor="t">
            <a:normAutofit/>
          </a:bodyPr>
          <a:lstStyle/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Ansatte kontakter sin HR-avdeling </a:t>
            </a:r>
            <a:r>
              <a:rPr lang="nb-NO" sz="2400" dirty="0">
                <a:ea typeface="+mn-lt"/>
                <a:cs typeface="Calibri" panose="020F0502020204030204" pitchFamily="34" charset="0"/>
              </a:rPr>
              <a:t>om spørsmål om sitt eget arbeidsforhold</a:t>
            </a:r>
          </a:p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Mye håndteres direkte fra ansatte selv i SAP-portalen</a:t>
            </a:r>
          </a:p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HR-fellestjenester svarer på spørsmål om arbeidstid, permisjoner o.l.</a:t>
            </a:r>
          </a:p>
          <a:p>
            <a:pPr marL="324485" indent="-324485"/>
            <a:endParaRPr lang="nb-NO" sz="2400" dirty="0">
              <a:cs typeface="Calibri" panose="020F0502020204030204" pitchFamily="34" charset="0"/>
            </a:endParaRPr>
          </a:p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Spørsmål til Lønn: </a:t>
            </a:r>
            <a:r>
              <a:rPr lang="nb-NO" sz="2400" dirty="0">
                <a:cs typeface="Calibri" panose="020F0502020204030204" pitchFamily="34" charset="0"/>
                <a:hlinkClick r:id="rId5"/>
              </a:rPr>
              <a:t>lonn@oslomet.no</a:t>
            </a:r>
            <a:r>
              <a:rPr lang="nb-NO" sz="2400" dirty="0">
                <a:cs typeface="Calibri" panose="020F0502020204030204" pitchFamily="34" charset="0"/>
              </a:rPr>
              <a:t> </a:t>
            </a:r>
          </a:p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Bilag og hjelp med reiseregninger og refusjoner: </a:t>
            </a:r>
            <a:r>
              <a:rPr lang="nb-NO" sz="2400" dirty="0">
                <a:cs typeface="Calibri" panose="020F0502020204030204" pitchFamily="34" charset="0"/>
                <a:hlinkClick r:id="rId6"/>
              </a:rPr>
              <a:t>reiseregning@oslomet.no</a:t>
            </a:r>
            <a:endParaRPr lang="nb-NO" sz="2400" dirty="0">
              <a:cs typeface="Calibri" panose="020F0502020204030204" pitchFamily="34" charset="0"/>
            </a:endParaRPr>
          </a:p>
          <a:p>
            <a:pPr marL="324485" indent="-324485"/>
            <a:r>
              <a:rPr lang="nb-NO" sz="2400" dirty="0">
                <a:cs typeface="Calibri" panose="020F0502020204030204" pitchFamily="34" charset="0"/>
              </a:rPr>
              <a:t>Bilag og hjelp med variabel lønn: </a:t>
            </a:r>
            <a:r>
              <a:rPr lang="nb-NO" sz="2400" dirty="0">
                <a:cs typeface="Calibri" panose="020F0502020204030204" pitchFamily="34" charset="0"/>
                <a:hlinkClick r:id="rId7"/>
              </a:rPr>
              <a:t>variabellonn@oslomet.no</a:t>
            </a:r>
            <a:endParaRPr lang="nb-NO" sz="2400" dirty="0">
              <a:cs typeface="Calibri" panose="020F0502020204030204" pitchFamily="34" charset="0"/>
              <a:hlinkClick r:id="rId6"/>
            </a:endParaRPr>
          </a:p>
        </p:txBody>
      </p:sp>
      <p:grpSp>
        <p:nvGrpSpPr>
          <p:cNvPr id="6" name="Grafikk 12" descr="Kvinne som holder et skilt">
            <a:extLst>
              <a:ext uri="{FF2B5EF4-FFF2-40B4-BE49-F238E27FC236}">
                <a16:creationId xmlns:a16="http://schemas.microsoft.com/office/drawing/2014/main" id="{06BD6F19-CA37-4B8A-88ED-7978218878E0}"/>
              </a:ext>
            </a:extLst>
          </p:cNvPr>
          <p:cNvGrpSpPr/>
          <p:nvPr/>
        </p:nvGrpSpPr>
        <p:grpSpPr>
          <a:xfrm>
            <a:off x="8701275" y="1575711"/>
            <a:ext cx="4069245" cy="7543799"/>
            <a:chOff x="2122286" y="3425982"/>
            <a:chExt cx="2758206" cy="4948292"/>
          </a:xfrm>
        </p:grpSpPr>
        <p:grpSp>
          <p:nvGrpSpPr>
            <p:cNvPr id="7" name="Grafikk 12" descr="Kvinne som holder et skilt">
              <a:extLst>
                <a:ext uri="{FF2B5EF4-FFF2-40B4-BE49-F238E27FC236}">
                  <a16:creationId xmlns:a16="http://schemas.microsoft.com/office/drawing/2014/main" id="{7C0804E2-505A-45AE-85DE-24EE7805E76D}"/>
                </a:ext>
              </a:extLst>
            </p:cNvPr>
            <p:cNvGrpSpPr/>
            <p:nvPr/>
          </p:nvGrpSpPr>
          <p:grpSpPr>
            <a:xfrm>
              <a:off x="2122286" y="4132892"/>
              <a:ext cx="2758206" cy="4241382"/>
              <a:chOff x="2122286" y="4132892"/>
              <a:chExt cx="2758206" cy="4241382"/>
            </a:xfrm>
          </p:grpSpPr>
          <p:sp>
            <p:nvSpPr>
              <p:cNvPr id="19" name="Frihåndsform: figur 18">
                <a:extLst>
                  <a:ext uri="{FF2B5EF4-FFF2-40B4-BE49-F238E27FC236}">
                    <a16:creationId xmlns:a16="http://schemas.microsoft.com/office/drawing/2014/main" id="{AE50179B-13F1-404B-B8F7-F01660639F92}"/>
                  </a:ext>
                </a:extLst>
              </p:cNvPr>
              <p:cNvSpPr/>
              <p:nvPr/>
            </p:nvSpPr>
            <p:spPr>
              <a:xfrm>
                <a:off x="2131104" y="4132892"/>
                <a:ext cx="2740232" cy="4225625"/>
              </a:xfrm>
              <a:custGeom>
                <a:avLst/>
                <a:gdLst>
                  <a:gd name="connsiteX0" fmla="*/ 2723723 w 2740232"/>
                  <a:gd name="connsiteY0" fmla="*/ 352211 h 4225625"/>
                  <a:gd name="connsiteX1" fmla="*/ 2326967 w 2740232"/>
                  <a:gd name="connsiteY1" fmla="*/ 362612 h 4225625"/>
                  <a:gd name="connsiteX2" fmla="*/ 2317518 w 2740232"/>
                  <a:gd name="connsiteY2" fmla="*/ 274081 h 4225625"/>
                  <a:gd name="connsiteX3" fmla="*/ 2259715 w 2740232"/>
                  <a:gd name="connsiteY3" fmla="*/ 269589 h 4225625"/>
                  <a:gd name="connsiteX4" fmla="*/ 2215211 w 2740232"/>
                  <a:gd name="connsiteY4" fmla="*/ 274247 h 4225625"/>
                  <a:gd name="connsiteX5" fmla="*/ 2172250 w 2740232"/>
                  <a:gd name="connsiteY5" fmla="*/ 271349 h 4225625"/>
                  <a:gd name="connsiteX6" fmla="*/ 2126566 w 2740232"/>
                  <a:gd name="connsiteY6" fmla="*/ 258556 h 4225625"/>
                  <a:gd name="connsiteX7" fmla="*/ 2108268 w 2740232"/>
                  <a:gd name="connsiteY7" fmla="*/ 202088 h 4225625"/>
                  <a:gd name="connsiteX8" fmla="*/ 2074217 w 2740232"/>
                  <a:gd name="connsiteY8" fmla="*/ 294242 h 4225625"/>
                  <a:gd name="connsiteX9" fmla="*/ 2077394 w 2740232"/>
                  <a:gd name="connsiteY9" fmla="*/ 370333 h 4225625"/>
                  <a:gd name="connsiteX10" fmla="*/ 1930946 w 2740232"/>
                  <a:gd name="connsiteY10" fmla="*/ 376026 h 4225625"/>
                  <a:gd name="connsiteX11" fmla="*/ 1803645 w 2740232"/>
                  <a:gd name="connsiteY11" fmla="*/ 241479 h 4225625"/>
                  <a:gd name="connsiteX12" fmla="*/ 1665083 w 2740232"/>
                  <a:gd name="connsiteY12" fmla="*/ 193281 h 4225625"/>
                  <a:gd name="connsiteX13" fmla="*/ 1506598 w 2740232"/>
                  <a:gd name="connsiteY13" fmla="*/ 225561 h 4225625"/>
                  <a:gd name="connsiteX14" fmla="*/ 1508171 w 2740232"/>
                  <a:gd name="connsiteY14" fmla="*/ 162294 h 4225625"/>
                  <a:gd name="connsiteX15" fmla="*/ 1365148 w 2740232"/>
                  <a:gd name="connsiteY15" fmla="*/ 0 h 4225625"/>
                  <a:gd name="connsiteX16" fmla="*/ 1234618 w 2740232"/>
                  <a:gd name="connsiteY16" fmla="*/ 64872 h 4225625"/>
                  <a:gd name="connsiteX17" fmla="*/ 1234266 w 2740232"/>
                  <a:gd name="connsiteY17" fmla="*/ 213597 h 4225625"/>
                  <a:gd name="connsiteX18" fmla="*/ 1223575 w 2740232"/>
                  <a:gd name="connsiteY18" fmla="*/ 222798 h 4225625"/>
                  <a:gd name="connsiteX19" fmla="*/ 1075947 w 2740232"/>
                  <a:gd name="connsiteY19" fmla="*/ 200877 h 4225625"/>
                  <a:gd name="connsiteX20" fmla="*/ 887572 w 2740232"/>
                  <a:gd name="connsiteY20" fmla="*/ 296240 h 4225625"/>
                  <a:gd name="connsiteX21" fmla="*/ 781673 w 2740232"/>
                  <a:gd name="connsiteY21" fmla="*/ 400482 h 4225625"/>
                  <a:gd name="connsiteX22" fmla="*/ 745863 w 2740232"/>
                  <a:gd name="connsiteY22" fmla="*/ 403421 h 4225625"/>
                  <a:gd name="connsiteX23" fmla="*/ 744528 w 2740232"/>
                  <a:gd name="connsiteY23" fmla="*/ 336893 h 4225625"/>
                  <a:gd name="connsiteX24" fmla="*/ 725764 w 2740232"/>
                  <a:gd name="connsiteY24" fmla="*/ 281398 h 4225625"/>
                  <a:gd name="connsiteX25" fmla="*/ 701536 w 2740232"/>
                  <a:gd name="connsiteY25" fmla="*/ 243094 h 4225625"/>
                  <a:gd name="connsiteX26" fmla="*/ 690689 w 2740232"/>
                  <a:gd name="connsiteY26" fmla="*/ 298351 h 4225625"/>
                  <a:gd name="connsiteX27" fmla="*/ 648421 w 2740232"/>
                  <a:gd name="connsiteY27" fmla="*/ 320075 h 4225625"/>
                  <a:gd name="connsiteX28" fmla="*/ 600698 w 2740232"/>
                  <a:gd name="connsiteY28" fmla="*/ 323615 h 4225625"/>
                  <a:gd name="connsiteX29" fmla="*/ 564744 w 2740232"/>
                  <a:gd name="connsiteY29" fmla="*/ 325964 h 4225625"/>
                  <a:gd name="connsiteX30" fmla="*/ 502997 w 2740232"/>
                  <a:gd name="connsiteY30" fmla="*/ 343165 h 4225625"/>
                  <a:gd name="connsiteX31" fmla="*/ 500648 w 2740232"/>
                  <a:gd name="connsiteY31" fmla="*/ 411949 h 4225625"/>
                  <a:gd name="connsiteX32" fmla="*/ 15681 w 2740232"/>
                  <a:gd name="connsiteY32" fmla="*/ 416213 h 4225625"/>
                  <a:gd name="connsiteX33" fmla="*/ 1 w 2740232"/>
                  <a:gd name="connsiteY33" fmla="*/ 432245 h 4225625"/>
                  <a:gd name="connsiteX34" fmla="*/ 18289 w 2740232"/>
                  <a:gd name="connsiteY34" fmla="*/ 1774529 h 4225625"/>
                  <a:gd name="connsiteX35" fmla="*/ 33089 w 2740232"/>
                  <a:gd name="connsiteY35" fmla="*/ 1788998 h 4225625"/>
                  <a:gd name="connsiteX36" fmla="*/ 1014117 w 2740232"/>
                  <a:gd name="connsiteY36" fmla="*/ 1780532 h 4225625"/>
                  <a:gd name="connsiteX37" fmla="*/ 1020720 w 2740232"/>
                  <a:gd name="connsiteY37" fmla="*/ 2252831 h 4225625"/>
                  <a:gd name="connsiteX38" fmla="*/ 1080883 w 2740232"/>
                  <a:gd name="connsiteY38" fmla="*/ 2858909 h 4225625"/>
                  <a:gd name="connsiteX39" fmla="*/ 1088221 w 2740232"/>
                  <a:gd name="connsiteY39" fmla="*/ 3249259 h 4225625"/>
                  <a:gd name="connsiteX40" fmla="*/ 1155722 w 2740232"/>
                  <a:gd name="connsiteY40" fmla="*/ 3535418 h 4225625"/>
                  <a:gd name="connsiteX41" fmla="*/ 1149854 w 2740232"/>
                  <a:gd name="connsiteY41" fmla="*/ 3624932 h 4225625"/>
                  <a:gd name="connsiteX42" fmla="*/ 1205473 w 2740232"/>
                  <a:gd name="connsiteY42" fmla="*/ 3668308 h 4225625"/>
                  <a:gd name="connsiteX43" fmla="*/ 1186688 w 2740232"/>
                  <a:gd name="connsiteY43" fmla="*/ 3728181 h 4225625"/>
                  <a:gd name="connsiteX44" fmla="*/ 1196065 w 2740232"/>
                  <a:gd name="connsiteY44" fmla="*/ 3807232 h 4225625"/>
                  <a:gd name="connsiteX45" fmla="*/ 1101428 w 2740232"/>
                  <a:gd name="connsiteY45" fmla="*/ 4107746 h 4225625"/>
                  <a:gd name="connsiteX46" fmla="*/ 1372911 w 2740232"/>
                  <a:gd name="connsiteY46" fmla="*/ 4213407 h 4225625"/>
                  <a:gd name="connsiteX47" fmla="*/ 1405192 w 2740232"/>
                  <a:gd name="connsiteY47" fmla="*/ 4144436 h 4225625"/>
                  <a:gd name="connsiteX48" fmla="*/ 1364227 w 2740232"/>
                  <a:gd name="connsiteY48" fmla="*/ 4024359 h 4225625"/>
                  <a:gd name="connsiteX49" fmla="*/ 1340868 w 2740232"/>
                  <a:gd name="connsiteY49" fmla="*/ 3958680 h 4225625"/>
                  <a:gd name="connsiteX50" fmla="*/ 1342493 w 2740232"/>
                  <a:gd name="connsiteY50" fmla="*/ 3944086 h 4225625"/>
                  <a:gd name="connsiteX51" fmla="*/ 1348568 w 2740232"/>
                  <a:gd name="connsiteY51" fmla="*/ 3941406 h 4225625"/>
                  <a:gd name="connsiteX52" fmla="*/ 1457126 w 2740232"/>
                  <a:gd name="connsiteY52" fmla="*/ 4040111 h 4225625"/>
                  <a:gd name="connsiteX53" fmla="*/ 1796390 w 2740232"/>
                  <a:gd name="connsiteY53" fmla="*/ 4107384 h 4225625"/>
                  <a:gd name="connsiteX54" fmla="*/ 1788224 w 2740232"/>
                  <a:gd name="connsiteY54" fmla="*/ 4000617 h 4225625"/>
                  <a:gd name="connsiteX55" fmla="*/ 1651597 w 2740232"/>
                  <a:gd name="connsiteY55" fmla="*/ 3943807 h 4225625"/>
                  <a:gd name="connsiteX56" fmla="*/ 1520953 w 2740232"/>
                  <a:gd name="connsiteY56" fmla="*/ 3745155 h 4225625"/>
                  <a:gd name="connsiteX57" fmla="*/ 1554155 w 2740232"/>
                  <a:gd name="connsiteY57" fmla="*/ 3673007 h 4225625"/>
                  <a:gd name="connsiteX58" fmla="*/ 1598762 w 2740232"/>
                  <a:gd name="connsiteY58" fmla="*/ 3647174 h 4225625"/>
                  <a:gd name="connsiteX59" fmla="*/ 1651587 w 2740232"/>
                  <a:gd name="connsiteY59" fmla="*/ 3461687 h 4225625"/>
                  <a:gd name="connsiteX60" fmla="*/ 1841038 w 2740232"/>
                  <a:gd name="connsiteY60" fmla="*/ 3114247 h 4225625"/>
                  <a:gd name="connsiteX61" fmla="*/ 1877728 w 2740232"/>
                  <a:gd name="connsiteY61" fmla="*/ 2919072 h 4225625"/>
                  <a:gd name="connsiteX62" fmla="*/ 1908694 w 2740232"/>
                  <a:gd name="connsiteY62" fmla="*/ 2441485 h 4225625"/>
                  <a:gd name="connsiteX63" fmla="*/ 1898272 w 2740232"/>
                  <a:gd name="connsiteY63" fmla="*/ 2125157 h 4225625"/>
                  <a:gd name="connsiteX64" fmla="*/ 1860558 w 2740232"/>
                  <a:gd name="connsiteY64" fmla="*/ 1777003 h 4225625"/>
                  <a:gd name="connsiteX65" fmla="*/ 1923370 w 2740232"/>
                  <a:gd name="connsiteY65" fmla="*/ 1775699 h 4225625"/>
                  <a:gd name="connsiteX66" fmla="*/ 2710652 w 2740232"/>
                  <a:gd name="connsiteY66" fmla="*/ 1771218 h 4225625"/>
                  <a:gd name="connsiteX67" fmla="*/ 2724779 w 2740232"/>
                  <a:gd name="connsiteY67" fmla="*/ 1757173 h 4225625"/>
                  <a:gd name="connsiteX68" fmla="*/ 2740231 w 2740232"/>
                  <a:gd name="connsiteY68" fmla="*/ 368532 h 4225625"/>
                  <a:gd name="connsiteX69" fmla="*/ 2723723 w 2740232"/>
                  <a:gd name="connsiteY69" fmla="*/ 352211 h 4225625"/>
                  <a:gd name="connsiteX70" fmla="*/ 1557674 w 2740232"/>
                  <a:gd name="connsiteY70" fmla="*/ 3041396 h 4225625"/>
                  <a:gd name="connsiteX71" fmla="*/ 1494282 w 2740232"/>
                  <a:gd name="connsiteY71" fmla="*/ 3231582 h 4225625"/>
                  <a:gd name="connsiteX72" fmla="*/ 1378137 w 2740232"/>
                  <a:gd name="connsiteY72" fmla="*/ 3639091 h 4225625"/>
                  <a:gd name="connsiteX73" fmla="*/ 1361619 w 2740232"/>
                  <a:gd name="connsiteY73" fmla="*/ 3634258 h 4225625"/>
                  <a:gd name="connsiteX74" fmla="*/ 1400358 w 2740232"/>
                  <a:gd name="connsiteY74" fmla="*/ 2995608 h 4225625"/>
                  <a:gd name="connsiteX75" fmla="*/ 1432059 w 2740232"/>
                  <a:gd name="connsiteY75" fmla="*/ 2567100 h 4225625"/>
                  <a:gd name="connsiteX76" fmla="*/ 1472496 w 2740232"/>
                  <a:gd name="connsiteY76" fmla="*/ 2259610 h 4225625"/>
                  <a:gd name="connsiteX77" fmla="*/ 1491032 w 2740232"/>
                  <a:gd name="connsiteY77" fmla="*/ 2258523 h 4225625"/>
                  <a:gd name="connsiteX78" fmla="*/ 1578808 w 2740232"/>
                  <a:gd name="connsiteY78" fmla="*/ 2800724 h 4225625"/>
                  <a:gd name="connsiteX79" fmla="*/ 1557674 w 2740232"/>
                  <a:gd name="connsiteY79" fmla="*/ 3041396 h 422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740232" h="4225625">
                    <a:moveTo>
                      <a:pt x="2723723" y="352211"/>
                    </a:moveTo>
                    <a:lnTo>
                      <a:pt x="2326967" y="362612"/>
                    </a:lnTo>
                    <a:cubicBezTo>
                      <a:pt x="2326967" y="362612"/>
                      <a:pt x="2328385" y="278738"/>
                      <a:pt x="2317518" y="274081"/>
                    </a:cubicBezTo>
                    <a:cubicBezTo>
                      <a:pt x="2306651" y="269424"/>
                      <a:pt x="2275757" y="263379"/>
                      <a:pt x="2259715" y="269589"/>
                    </a:cubicBezTo>
                    <a:cubicBezTo>
                      <a:pt x="2259715" y="269589"/>
                      <a:pt x="2235393" y="264932"/>
                      <a:pt x="2215211" y="274247"/>
                    </a:cubicBezTo>
                    <a:cubicBezTo>
                      <a:pt x="2215211" y="274247"/>
                      <a:pt x="2205369" y="265139"/>
                      <a:pt x="2172250" y="271349"/>
                    </a:cubicBezTo>
                    <a:cubicBezTo>
                      <a:pt x="2172250" y="271349"/>
                      <a:pt x="2136916" y="258039"/>
                      <a:pt x="2126566" y="258556"/>
                    </a:cubicBezTo>
                    <a:cubicBezTo>
                      <a:pt x="2126566" y="258556"/>
                      <a:pt x="2126380" y="209851"/>
                      <a:pt x="2108268" y="202088"/>
                    </a:cubicBezTo>
                    <a:cubicBezTo>
                      <a:pt x="2108268" y="202088"/>
                      <a:pt x="2071112" y="256983"/>
                      <a:pt x="2074217" y="294242"/>
                    </a:cubicBezTo>
                    <a:cubicBezTo>
                      <a:pt x="2077322" y="331501"/>
                      <a:pt x="2077394" y="370333"/>
                      <a:pt x="2077394" y="370333"/>
                    </a:cubicBezTo>
                    <a:lnTo>
                      <a:pt x="1930946" y="376026"/>
                    </a:lnTo>
                    <a:lnTo>
                      <a:pt x="1803645" y="241479"/>
                    </a:lnTo>
                    <a:cubicBezTo>
                      <a:pt x="1803645" y="241479"/>
                      <a:pt x="1758996" y="185063"/>
                      <a:pt x="1665083" y="193281"/>
                    </a:cubicBezTo>
                    <a:cubicBezTo>
                      <a:pt x="1589985" y="199853"/>
                      <a:pt x="1506598" y="225561"/>
                      <a:pt x="1506598" y="225561"/>
                    </a:cubicBezTo>
                    <a:lnTo>
                      <a:pt x="1508171" y="162294"/>
                    </a:lnTo>
                    <a:cubicBezTo>
                      <a:pt x="1508171" y="162294"/>
                      <a:pt x="1501154" y="0"/>
                      <a:pt x="1365148" y="0"/>
                    </a:cubicBezTo>
                    <a:cubicBezTo>
                      <a:pt x="1229143" y="0"/>
                      <a:pt x="1234618" y="64872"/>
                      <a:pt x="1234618" y="64872"/>
                    </a:cubicBezTo>
                    <a:lnTo>
                      <a:pt x="1234266" y="213597"/>
                    </a:lnTo>
                    <a:cubicBezTo>
                      <a:pt x="1234256" y="219279"/>
                      <a:pt x="1229195" y="223636"/>
                      <a:pt x="1223575" y="222798"/>
                    </a:cubicBezTo>
                    <a:lnTo>
                      <a:pt x="1075947" y="200877"/>
                    </a:lnTo>
                    <a:cubicBezTo>
                      <a:pt x="1075947" y="200877"/>
                      <a:pt x="966519" y="188375"/>
                      <a:pt x="887572" y="296240"/>
                    </a:cubicBezTo>
                    <a:lnTo>
                      <a:pt x="781673" y="400482"/>
                    </a:lnTo>
                    <a:lnTo>
                      <a:pt x="745863" y="403421"/>
                    </a:lnTo>
                    <a:cubicBezTo>
                      <a:pt x="745863" y="403421"/>
                      <a:pt x="742965" y="347833"/>
                      <a:pt x="744528" y="336893"/>
                    </a:cubicBezTo>
                    <a:cubicBezTo>
                      <a:pt x="746091" y="325954"/>
                      <a:pt x="740616" y="298589"/>
                      <a:pt x="725764" y="281398"/>
                    </a:cubicBezTo>
                    <a:cubicBezTo>
                      <a:pt x="710912" y="264207"/>
                      <a:pt x="707683" y="243611"/>
                      <a:pt x="701536" y="243094"/>
                    </a:cubicBezTo>
                    <a:cubicBezTo>
                      <a:pt x="695377" y="242587"/>
                      <a:pt x="682088" y="260047"/>
                      <a:pt x="690689" y="298351"/>
                    </a:cubicBezTo>
                    <a:cubicBezTo>
                      <a:pt x="690689" y="298351"/>
                      <a:pt x="657021" y="313037"/>
                      <a:pt x="648421" y="320075"/>
                    </a:cubicBezTo>
                    <a:lnTo>
                      <a:pt x="600698" y="323615"/>
                    </a:lnTo>
                    <a:lnTo>
                      <a:pt x="564744" y="325964"/>
                    </a:lnTo>
                    <a:cubicBezTo>
                      <a:pt x="564744" y="325964"/>
                      <a:pt x="506899" y="328313"/>
                      <a:pt x="502997" y="343165"/>
                    </a:cubicBezTo>
                    <a:cubicBezTo>
                      <a:pt x="499085" y="358017"/>
                      <a:pt x="500648" y="411949"/>
                      <a:pt x="500648" y="411949"/>
                    </a:cubicBezTo>
                    <a:lnTo>
                      <a:pt x="15681" y="416213"/>
                    </a:lnTo>
                    <a:cubicBezTo>
                      <a:pt x="6915" y="416286"/>
                      <a:pt x="-112" y="423479"/>
                      <a:pt x="1" y="432245"/>
                    </a:cubicBezTo>
                    <a:lnTo>
                      <a:pt x="18289" y="1774529"/>
                    </a:lnTo>
                    <a:cubicBezTo>
                      <a:pt x="18393" y="1782613"/>
                      <a:pt x="25006" y="1789081"/>
                      <a:pt x="33089" y="1788998"/>
                    </a:cubicBezTo>
                    <a:cubicBezTo>
                      <a:pt x="156116" y="1787756"/>
                      <a:pt x="1014200" y="1779166"/>
                      <a:pt x="1014117" y="1780532"/>
                    </a:cubicBezTo>
                    <a:cubicBezTo>
                      <a:pt x="1006096" y="1924735"/>
                      <a:pt x="998075" y="1989503"/>
                      <a:pt x="1020720" y="2252831"/>
                    </a:cubicBezTo>
                    <a:cubicBezTo>
                      <a:pt x="1031246" y="2375247"/>
                      <a:pt x="1071351" y="2726889"/>
                      <a:pt x="1080883" y="2858909"/>
                    </a:cubicBezTo>
                    <a:cubicBezTo>
                      <a:pt x="1090426" y="2990920"/>
                      <a:pt x="1082498" y="3164795"/>
                      <a:pt x="1088221" y="3249259"/>
                    </a:cubicBezTo>
                    <a:cubicBezTo>
                      <a:pt x="1093945" y="3333723"/>
                      <a:pt x="1149419" y="3507018"/>
                      <a:pt x="1155722" y="3535418"/>
                    </a:cubicBezTo>
                    <a:cubicBezTo>
                      <a:pt x="1162025" y="3563817"/>
                      <a:pt x="1136503" y="3592124"/>
                      <a:pt x="1149854" y="3624932"/>
                    </a:cubicBezTo>
                    <a:cubicBezTo>
                      <a:pt x="1163205" y="3657741"/>
                      <a:pt x="1204687" y="3657348"/>
                      <a:pt x="1205473" y="3668308"/>
                    </a:cubicBezTo>
                    <a:cubicBezTo>
                      <a:pt x="1206260" y="3679268"/>
                      <a:pt x="1190228" y="3698405"/>
                      <a:pt x="1186688" y="3728181"/>
                    </a:cubicBezTo>
                    <a:cubicBezTo>
                      <a:pt x="1183149" y="3757957"/>
                      <a:pt x="1195475" y="3795092"/>
                      <a:pt x="1196065" y="3807232"/>
                    </a:cubicBezTo>
                    <a:cubicBezTo>
                      <a:pt x="1197255" y="3831492"/>
                      <a:pt x="1091295" y="4071709"/>
                      <a:pt x="1101428" y="4107746"/>
                    </a:cubicBezTo>
                    <a:cubicBezTo>
                      <a:pt x="1111550" y="4143784"/>
                      <a:pt x="1185126" y="4263924"/>
                      <a:pt x="1372911" y="4213407"/>
                    </a:cubicBezTo>
                    <a:cubicBezTo>
                      <a:pt x="1372911" y="4213407"/>
                      <a:pt x="1410201" y="4210146"/>
                      <a:pt x="1405192" y="4144436"/>
                    </a:cubicBezTo>
                    <a:cubicBezTo>
                      <a:pt x="1405192" y="4144436"/>
                      <a:pt x="1412146" y="4093422"/>
                      <a:pt x="1364227" y="4024359"/>
                    </a:cubicBezTo>
                    <a:cubicBezTo>
                      <a:pt x="1350731" y="4004912"/>
                      <a:pt x="1340195" y="3982339"/>
                      <a:pt x="1340868" y="3958680"/>
                    </a:cubicBezTo>
                    <a:lnTo>
                      <a:pt x="1342493" y="3944086"/>
                    </a:lnTo>
                    <a:cubicBezTo>
                      <a:pt x="1342824" y="3941147"/>
                      <a:pt x="1346188" y="3939657"/>
                      <a:pt x="1348568" y="3941406"/>
                    </a:cubicBezTo>
                    <a:cubicBezTo>
                      <a:pt x="1366111" y="3954239"/>
                      <a:pt x="1422724" y="3997118"/>
                      <a:pt x="1457126" y="4040111"/>
                    </a:cubicBezTo>
                    <a:cubicBezTo>
                      <a:pt x="1498215" y="4091477"/>
                      <a:pt x="1650024" y="4157477"/>
                      <a:pt x="1796390" y="4107384"/>
                    </a:cubicBezTo>
                    <a:cubicBezTo>
                      <a:pt x="1796390" y="4107384"/>
                      <a:pt x="1855962" y="4076915"/>
                      <a:pt x="1788224" y="4000617"/>
                    </a:cubicBezTo>
                    <a:cubicBezTo>
                      <a:pt x="1744734" y="3951642"/>
                      <a:pt x="1679604" y="3955171"/>
                      <a:pt x="1651597" y="3943807"/>
                    </a:cubicBezTo>
                    <a:cubicBezTo>
                      <a:pt x="1606348" y="3925447"/>
                      <a:pt x="1551412" y="3849883"/>
                      <a:pt x="1520953" y="3745155"/>
                    </a:cubicBezTo>
                    <a:cubicBezTo>
                      <a:pt x="1520953" y="3745155"/>
                      <a:pt x="1589375" y="3723482"/>
                      <a:pt x="1554155" y="3673007"/>
                    </a:cubicBezTo>
                    <a:cubicBezTo>
                      <a:pt x="1554155" y="3673007"/>
                      <a:pt x="1580422" y="3664262"/>
                      <a:pt x="1598762" y="3647174"/>
                    </a:cubicBezTo>
                    <a:cubicBezTo>
                      <a:pt x="1617102" y="3630087"/>
                      <a:pt x="1615932" y="3528370"/>
                      <a:pt x="1651587" y="3461687"/>
                    </a:cubicBezTo>
                    <a:cubicBezTo>
                      <a:pt x="1687242" y="3395003"/>
                      <a:pt x="1821519" y="3161266"/>
                      <a:pt x="1841038" y="3114247"/>
                    </a:cubicBezTo>
                    <a:cubicBezTo>
                      <a:pt x="1860558" y="3067228"/>
                      <a:pt x="1860848" y="3019806"/>
                      <a:pt x="1877728" y="2919072"/>
                    </a:cubicBezTo>
                    <a:cubicBezTo>
                      <a:pt x="1894608" y="2818339"/>
                      <a:pt x="1908694" y="2441485"/>
                      <a:pt x="1908694" y="2441485"/>
                    </a:cubicBezTo>
                    <a:cubicBezTo>
                      <a:pt x="1908694" y="2441485"/>
                      <a:pt x="1906459" y="2292336"/>
                      <a:pt x="1898272" y="2125157"/>
                    </a:cubicBezTo>
                    <a:cubicBezTo>
                      <a:pt x="1889910" y="1954283"/>
                      <a:pt x="1880512" y="1915534"/>
                      <a:pt x="1860558" y="1777003"/>
                    </a:cubicBezTo>
                    <a:cubicBezTo>
                      <a:pt x="1860392" y="1775875"/>
                      <a:pt x="1923370" y="1775699"/>
                      <a:pt x="1923370" y="1775699"/>
                    </a:cubicBezTo>
                    <a:lnTo>
                      <a:pt x="2710652" y="1771218"/>
                    </a:lnTo>
                    <a:cubicBezTo>
                      <a:pt x="2718404" y="1771176"/>
                      <a:pt x="2724696" y="1764925"/>
                      <a:pt x="2724779" y="1757173"/>
                    </a:cubicBezTo>
                    <a:lnTo>
                      <a:pt x="2740231" y="368532"/>
                    </a:lnTo>
                    <a:cubicBezTo>
                      <a:pt x="2740355" y="359383"/>
                      <a:pt x="2732862" y="351973"/>
                      <a:pt x="2723723" y="352211"/>
                    </a:cubicBezTo>
                    <a:close/>
                    <a:moveTo>
                      <a:pt x="1557674" y="3041396"/>
                    </a:moveTo>
                    <a:cubicBezTo>
                      <a:pt x="1544219" y="3074670"/>
                      <a:pt x="1513460" y="3176749"/>
                      <a:pt x="1494282" y="3231582"/>
                    </a:cubicBezTo>
                    <a:cubicBezTo>
                      <a:pt x="1442823" y="3378723"/>
                      <a:pt x="1399665" y="3552681"/>
                      <a:pt x="1378137" y="3639091"/>
                    </a:cubicBezTo>
                    <a:cubicBezTo>
                      <a:pt x="1376585" y="3645321"/>
                      <a:pt x="1361288" y="3640674"/>
                      <a:pt x="1361619" y="3634258"/>
                    </a:cubicBezTo>
                    <a:lnTo>
                      <a:pt x="1400358" y="2995608"/>
                    </a:lnTo>
                    <a:lnTo>
                      <a:pt x="1432059" y="2567100"/>
                    </a:lnTo>
                    <a:lnTo>
                      <a:pt x="1472496" y="2259610"/>
                    </a:lnTo>
                    <a:cubicBezTo>
                      <a:pt x="1473479" y="2248867"/>
                      <a:pt x="1488827" y="2247966"/>
                      <a:pt x="1491032" y="2258523"/>
                    </a:cubicBezTo>
                    <a:cubicBezTo>
                      <a:pt x="1507964" y="2339499"/>
                      <a:pt x="1530682" y="2479055"/>
                      <a:pt x="1578808" y="2800724"/>
                    </a:cubicBezTo>
                    <a:cubicBezTo>
                      <a:pt x="1584034" y="2835706"/>
                      <a:pt x="1579977" y="2986211"/>
                      <a:pt x="1557674" y="30413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ihåndsform: figur 19">
                <a:extLst>
                  <a:ext uri="{FF2B5EF4-FFF2-40B4-BE49-F238E27FC236}">
                    <a16:creationId xmlns:a16="http://schemas.microsoft.com/office/drawing/2014/main" id="{965E85A2-5BD5-4E47-B4B4-7454E94EDF24}"/>
                  </a:ext>
                </a:extLst>
              </p:cNvPr>
              <p:cNvSpPr/>
              <p:nvPr/>
            </p:nvSpPr>
            <p:spPr>
              <a:xfrm>
                <a:off x="3238605" y="7767411"/>
                <a:ext cx="713330" cy="586176"/>
              </a:xfrm>
              <a:custGeom>
                <a:avLst/>
                <a:gdLst>
                  <a:gd name="connsiteX0" fmla="*/ 712455 w 713330"/>
                  <a:gd name="connsiteY0" fmla="*/ 428652 h 586176"/>
                  <a:gd name="connsiteX1" fmla="*/ 707435 w 713330"/>
                  <a:gd name="connsiteY1" fmla="*/ 411843 h 586176"/>
                  <a:gd name="connsiteX2" fmla="*/ 665601 w 713330"/>
                  <a:gd name="connsiteY2" fmla="*/ 351939 h 586176"/>
                  <a:gd name="connsiteX3" fmla="*/ 631799 w 713330"/>
                  <a:gd name="connsiteY3" fmla="*/ 332492 h 586176"/>
                  <a:gd name="connsiteX4" fmla="*/ 476781 w 713330"/>
                  <a:gd name="connsiteY4" fmla="*/ 249322 h 586176"/>
                  <a:gd name="connsiteX5" fmla="*/ 416722 w 713330"/>
                  <a:gd name="connsiteY5" fmla="*/ 124774 h 586176"/>
                  <a:gd name="connsiteX6" fmla="*/ 443238 w 713330"/>
                  <a:gd name="connsiteY6" fmla="*/ 86645 h 586176"/>
                  <a:gd name="connsiteX7" fmla="*/ 436252 w 713330"/>
                  <a:gd name="connsiteY7" fmla="*/ 50132 h 586176"/>
                  <a:gd name="connsiteX8" fmla="*/ 390548 w 713330"/>
                  <a:gd name="connsiteY8" fmla="*/ 54872 h 586176"/>
                  <a:gd name="connsiteX9" fmla="*/ 379836 w 713330"/>
                  <a:gd name="connsiteY9" fmla="*/ 53413 h 586176"/>
                  <a:gd name="connsiteX10" fmla="*/ 279940 w 713330"/>
                  <a:gd name="connsiteY10" fmla="*/ 4438 h 586176"/>
                  <a:gd name="connsiteX11" fmla="*/ 214779 w 713330"/>
                  <a:gd name="connsiteY11" fmla="*/ 67250 h 586176"/>
                  <a:gd name="connsiteX12" fmla="*/ 186234 w 713330"/>
                  <a:gd name="connsiteY12" fmla="*/ 77020 h 586176"/>
                  <a:gd name="connsiteX13" fmla="*/ 129870 w 713330"/>
                  <a:gd name="connsiteY13" fmla="*/ 64849 h 586176"/>
                  <a:gd name="connsiteX14" fmla="*/ 107525 w 713330"/>
                  <a:gd name="connsiteY14" fmla="*/ 56228 h 586176"/>
                  <a:gd name="connsiteX15" fmla="*/ 96471 w 713330"/>
                  <a:gd name="connsiteY15" fmla="*/ 56973 h 586176"/>
                  <a:gd name="connsiteX16" fmla="*/ 92518 w 713330"/>
                  <a:gd name="connsiteY16" fmla="*/ 142524 h 586176"/>
                  <a:gd name="connsiteX17" fmla="*/ 81650 w 713330"/>
                  <a:gd name="connsiteY17" fmla="*/ 247004 h 586176"/>
                  <a:gd name="connsiteX18" fmla="*/ 50084 w 713330"/>
                  <a:gd name="connsiteY18" fmla="*/ 327338 h 586176"/>
                  <a:gd name="connsiteX19" fmla="*/ 36929 w 713330"/>
                  <a:gd name="connsiteY19" fmla="*/ 354869 h 586176"/>
                  <a:gd name="connsiteX20" fmla="*/ 5818 w 713330"/>
                  <a:gd name="connsiteY20" fmla="*/ 492809 h 586176"/>
                  <a:gd name="connsiteX21" fmla="*/ 184847 w 713330"/>
                  <a:gd name="connsiteY21" fmla="*/ 586143 h 586176"/>
                  <a:gd name="connsiteX22" fmla="*/ 296376 w 713330"/>
                  <a:gd name="connsiteY22" fmla="*/ 548553 h 586176"/>
                  <a:gd name="connsiteX23" fmla="*/ 298715 w 713330"/>
                  <a:gd name="connsiteY23" fmla="*/ 511594 h 586176"/>
                  <a:gd name="connsiteX24" fmla="*/ 267686 w 713330"/>
                  <a:gd name="connsiteY24" fmla="*/ 405799 h 586176"/>
                  <a:gd name="connsiteX25" fmla="*/ 237931 w 713330"/>
                  <a:gd name="connsiteY25" fmla="*/ 355572 h 586176"/>
                  <a:gd name="connsiteX26" fmla="*/ 235623 w 713330"/>
                  <a:gd name="connsiteY26" fmla="*/ 306587 h 586176"/>
                  <a:gd name="connsiteX27" fmla="*/ 407035 w 713330"/>
                  <a:gd name="connsiteY27" fmla="*/ 449320 h 586176"/>
                  <a:gd name="connsiteX28" fmla="*/ 711420 w 713330"/>
                  <a:gd name="connsiteY28" fmla="*/ 444114 h 586176"/>
                  <a:gd name="connsiteX29" fmla="*/ 712455 w 713330"/>
                  <a:gd name="connsiteY29" fmla="*/ 428652 h 58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3330" h="586176">
                    <a:moveTo>
                      <a:pt x="712455" y="428652"/>
                    </a:moveTo>
                    <a:cubicBezTo>
                      <a:pt x="711834" y="424087"/>
                      <a:pt x="708677" y="414710"/>
                      <a:pt x="707435" y="411843"/>
                    </a:cubicBezTo>
                    <a:cubicBezTo>
                      <a:pt x="702395" y="400345"/>
                      <a:pt x="681447" y="364846"/>
                      <a:pt x="665601" y="351939"/>
                    </a:cubicBezTo>
                    <a:cubicBezTo>
                      <a:pt x="649756" y="339023"/>
                      <a:pt x="639334" y="337802"/>
                      <a:pt x="631799" y="332492"/>
                    </a:cubicBezTo>
                    <a:cubicBezTo>
                      <a:pt x="572930" y="314256"/>
                      <a:pt x="514682" y="305624"/>
                      <a:pt x="476781" y="249322"/>
                    </a:cubicBezTo>
                    <a:cubicBezTo>
                      <a:pt x="467539" y="230786"/>
                      <a:pt x="420541" y="131098"/>
                      <a:pt x="416722" y="124774"/>
                    </a:cubicBezTo>
                    <a:cubicBezTo>
                      <a:pt x="409777" y="107635"/>
                      <a:pt x="427134" y="99831"/>
                      <a:pt x="443238" y="86645"/>
                    </a:cubicBezTo>
                    <a:cubicBezTo>
                      <a:pt x="455658" y="77941"/>
                      <a:pt x="456910" y="47793"/>
                      <a:pt x="436252" y="50132"/>
                    </a:cubicBezTo>
                    <a:cubicBezTo>
                      <a:pt x="421897" y="54779"/>
                      <a:pt x="406528" y="56383"/>
                      <a:pt x="390548" y="54872"/>
                    </a:cubicBezTo>
                    <a:cubicBezTo>
                      <a:pt x="388292" y="54675"/>
                      <a:pt x="382030" y="53806"/>
                      <a:pt x="379836" y="53413"/>
                    </a:cubicBezTo>
                    <a:cubicBezTo>
                      <a:pt x="316413" y="44853"/>
                      <a:pt x="288313" y="-16841"/>
                      <a:pt x="279940" y="4438"/>
                    </a:cubicBezTo>
                    <a:cubicBezTo>
                      <a:pt x="271205" y="40217"/>
                      <a:pt x="241636" y="59612"/>
                      <a:pt x="214779" y="67250"/>
                    </a:cubicBezTo>
                    <a:cubicBezTo>
                      <a:pt x="213299" y="67737"/>
                      <a:pt x="196180" y="74774"/>
                      <a:pt x="186234" y="77020"/>
                    </a:cubicBezTo>
                    <a:cubicBezTo>
                      <a:pt x="165876" y="78956"/>
                      <a:pt x="146139" y="74743"/>
                      <a:pt x="129870" y="64849"/>
                    </a:cubicBezTo>
                    <a:cubicBezTo>
                      <a:pt x="127582" y="63452"/>
                      <a:pt x="114997" y="61382"/>
                      <a:pt x="107525" y="56228"/>
                    </a:cubicBezTo>
                    <a:cubicBezTo>
                      <a:pt x="103706" y="53588"/>
                      <a:pt x="98613" y="52843"/>
                      <a:pt x="96471" y="56973"/>
                    </a:cubicBezTo>
                    <a:cubicBezTo>
                      <a:pt x="81381" y="84058"/>
                      <a:pt x="85945" y="115376"/>
                      <a:pt x="92518" y="142524"/>
                    </a:cubicBezTo>
                    <a:cubicBezTo>
                      <a:pt x="93998" y="177868"/>
                      <a:pt x="96802" y="215158"/>
                      <a:pt x="81650" y="247004"/>
                    </a:cubicBezTo>
                    <a:cubicBezTo>
                      <a:pt x="71073" y="273737"/>
                      <a:pt x="60465" y="300264"/>
                      <a:pt x="50084" y="327338"/>
                    </a:cubicBezTo>
                    <a:cubicBezTo>
                      <a:pt x="47652" y="333113"/>
                      <a:pt x="41421" y="349114"/>
                      <a:pt x="36929" y="354869"/>
                    </a:cubicBezTo>
                    <a:cubicBezTo>
                      <a:pt x="26176" y="384334"/>
                      <a:pt x="-15068" y="447830"/>
                      <a:pt x="5818" y="492809"/>
                    </a:cubicBezTo>
                    <a:cubicBezTo>
                      <a:pt x="32810" y="550944"/>
                      <a:pt x="117719" y="587447"/>
                      <a:pt x="184847" y="586143"/>
                    </a:cubicBezTo>
                    <a:cubicBezTo>
                      <a:pt x="224725" y="584560"/>
                      <a:pt x="270481" y="574148"/>
                      <a:pt x="296376" y="548553"/>
                    </a:cubicBezTo>
                    <a:cubicBezTo>
                      <a:pt x="296003" y="538607"/>
                      <a:pt x="299056" y="521509"/>
                      <a:pt x="298715" y="511594"/>
                    </a:cubicBezTo>
                    <a:cubicBezTo>
                      <a:pt x="297297" y="469967"/>
                      <a:pt x="285736" y="435896"/>
                      <a:pt x="267686" y="405799"/>
                    </a:cubicBezTo>
                    <a:cubicBezTo>
                      <a:pt x="259427" y="397178"/>
                      <a:pt x="259500" y="395336"/>
                      <a:pt x="237931" y="355572"/>
                    </a:cubicBezTo>
                    <a:cubicBezTo>
                      <a:pt x="236917" y="335090"/>
                      <a:pt x="236006" y="309485"/>
                      <a:pt x="235623" y="306587"/>
                    </a:cubicBezTo>
                    <a:cubicBezTo>
                      <a:pt x="304480" y="338723"/>
                      <a:pt x="342939" y="410001"/>
                      <a:pt x="407035" y="449320"/>
                    </a:cubicBezTo>
                    <a:cubicBezTo>
                      <a:pt x="476450" y="476239"/>
                      <a:pt x="641921" y="523765"/>
                      <a:pt x="711420" y="444114"/>
                    </a:cubicBezTo>
                    <a:cubicBezTo>
                      <a:pt x="714690" y="439767"/>
                      <a:pt x="712858" y="433909"/>
                      <a:pt x="712455" y="428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ihåndsform: figur 20">
                <a:extLst>
                  <a:ext uri="{FF2B5EF4-FFF2-40B4-BE49-F238E27FC236}">
                    <a16:creationId xmlns:a16="http://schemas.microsoft.com/office/drawing/2014/main" id="{EF76155F-C46E-4C05-B9F2-B22C66FE406F}"/>
                  </a:ext>
                </a:extLst>
              </p:cNvPr>
              <p:cNvSpPr/>
              <p:nvPr/>
            </p:nvSpPr>
            <p:spPr>
              <a:xfrm>
                <a:off x="3024117" y="4325733"/>
                <a:ext cx="923476" cy="207848"/>
              </a:xfrm>
              <a:custGeom>
                <a:avLst/>
                <a:gdLst>
                  <a:gd name="connsiteX0" fmla="*/ 921178 w 923476"/>
                  <a:gd name="connsiteY0" fmla="*/ 63253 h 207848"/>
                  <a:gd name="connsiteX1" fmla="*/ 624286 w 923476"/>
                  <a:gd name="connsiteY1" fmla="*/ 29533 h 207848"/>
                  <a:gd name="connsiteX2" fmla="*/ 625487 w 923476"/>
                  <a:gd name="connsiteY2" fmla="*/ 57322 h 207848"/>
                  <a:gd name="connsiteX3" fmla="*/ 583260 w 923476"/>
                  <a:gd name="connsiteY3" fmla="*/ 103751 h 207848"/>
                  <a:gd name="connsiteX4" fmla="*/ 356218 w 923476"/>
                  <a:gd name="connsiteY4" fmla="*/ 52468 h 207848"/>
                  <a:gd name="connsiteX5" fmla="*/ 330810 w 923476"/>
                  <a:gd name="connsiteY5" fmla="*/ 30558 h 207848"/>
                  <a:gd name="connsiteX6" fmla="*/ 231111 w 923476"/>
                  <a:gd name="connsiteY6" fmla="*/ 18656 h 207848"/>
                  <a:gd name="connsiteX7" fmla="*/ 6171 w 923476"/>
                  <a:gd name="connsiteY7" fmla="*/ 93515 h 207848"/>
                  <a:gd name="connsiteX8" fmla="*/ 4007 w 923476"/>
                  <a:gd name="connsiteY8" fmla="*/ 99860 h 207848"/>
                  <a:gd name="connsiteX9" fmla="*/ 72957 w 923476"/>
                  <a:gd name="connsiteY9" fmla="*/ 207849 h 207848"/>
                  <a:gd name="connsiteX10" fmla="*/ 885947 w 923476"/>
                  <a:gd name="connsiteY10" fmla="*/ 185058 h 207848"/>
                  <a:gd name="connsiteX11" fmla="*/ 913240 w 923476"/>
                  <a:gd name="connsiteY11" fmla="*/ 95647 h 207848"/>
                  <a:gd name="connsiteX12" fmla="*/ 919708 w 923476"/>
                  <a:gd name="connsiteY12" fmla="*/ 77049 h 207848"/>
                  <a:gd name="connsiteX13" fmla="*/ 921178 w 923476"/>
                  <a:gd name="connsiteY13" fmla="*/ 63253 h 20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3476" h="207848">
                    <a:moveTo>
                      <a:pt x="921178" y="63253"/>
                    </a:moveTo>
                    <a:cubicBezTo>
                      <a:pt x="847747" y="-34956"/>
                      <a:pt x="726200" y="4084"/>
                      <a:pt x="624286" y="29533"/>
                    </a:cubicBezTo>
                    <a:cubicBezTo>
                      <a:pt x="612850" y="34263"/>
                      <a:pt x="624472" y="49177"/>
                      <a:pt x="625487" y="57322"/>
                    </a:cubicBezTo>
                    <a:cubicBezTo>
                      <a:pt x="625673" y="59589"/>
                      <a:pt x="617911" y="78974"/>
                      <a:pt x="583260" y="103751"/>
                    </a:cubicBezTo>
                    <a:cubicBezTo>
                      <a:pt x="497958" y="186580"/>
                      <a:pt x="429318" y="101847"/>
                      <a:pt x="356218" y="52468"/>
                    </a:cubicBezTo>
                    <a:cubicBezTo>
                      <a:pt x="351178" y="49498"/>
                      <a:pt x="338406" y="29482"/>
                      <a:pt x="330810" y="30558"/>
                    </a:cubicBezTo>
                    <a:cubicBezTo>
                      <a:pt x="297432" y="30486"/>
                      <a:pt x="264230" y="22641"/>
                      <a:pt x="231111" y="18656"/>
                    </a:cubicBezTo>
                    <a:cubicBezTo>
                      <a:pt x="138543" y="-3079"/>
                      <a:pt x="69718" y="25125"/>
                      <a:pt x="6171" y="93515"/>
                    </a:cubicBezTo>
                    <a:cubicBezTo>
                      <a:pt x="4380" y="95078"/>
                      <a:pt x="3511" y="97510"/>
                      <a:pt x="4007" y="99860"/>
                    </a:cubicBezTo>
                    <a:cubicBezTo>
                      <a:pt x="-17344" y="126272"/>
                      <a:pt x="52610" y="197830"/>
                      <a:pt x="72957" y="207849"/>
                    </a:cubicBezTo>
                    <a:cubicBezTo>
                      <a:pt x="354790" y="201804"/>
                      <a:pt x="644396" y="199341"/>
                      <a:pt x="885947" y="185058"/>
                    </a:cubicBezTo>
                    <a:cubicBezTo>
                      <a:pt x="901555" y="159588"/>
                      <a:pt x="905260" y="122836"/>
                      <a:pt x="913240" y="95647"/>
                    </a:cubicBezTo>
                    <a:cubicBezTo>
                      <a:pt x="915040" y="89510"/>
                      <a:pt x="914016" y="79968"/>
                      <a:pt x="919708" y="77049"/>
                    </a:cubicBezTo>
                    <a:cubicBezTo>
                      <a:pt x="923113" y="75300"/>
                      <a:pt x="925421" y="67310"/>
                      <a:pt x="921178" y="632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Frihåndsform: figur 21">
                <a:extLst>
                  <a:ext uri="{FF2B5EF4-FFF2-40B4-BE49-F238E27FC236}">
                    <a16:creationId xmlns:a16="http://schemas.microsoft.com/office/drawing/2014/main" id="{8CC2FC2F-8E37-431F-91CF-3CCC21AF946C}"/>
                  </a:ext>
                </a:extLst>
              </p:cNvPr>
              <p:cNvSpPr/>
              <p:nvPr/>
            </p:nvSpPr>
            <p:spPr>
              <a:xfrm>
                <a:off x="2168263" y="4504225"/>
                <a:ext cx="2681214" cy="1407249"/>
              </a:xfrm>
              <a:custGeom>
                <a:avLst/>
                <a:gdLst>
                  <a:gd name="connsiteX0" fmla="*/ 2726921 w 2728897"/>
                  <a:gd name="connsiteY0" fmla="*/ 1907 h 1427454"/>
                  <a:gd name="connsiteX1" fmla="*/ 2722139 w 2728897"/>
                  <a:gd name="connsiteY1" fmla="*/ 3 h 1427454"/>
                  <a:gd name="connsiteX2" fmla="*/ 2632904 w 2728897"/>
                  <a:gd name="connsiteY2" fmla="*/ 1907 h 1427454"/>
                  <a:gd name="connsiteX3" fmla="*/ 2252345 w 2728897"/>
                  <a:gd name="connsiteY3" fmla="*/ 9586 h 1427454"/>
                  <a:gd name="connsiteX4" fmla="*/ 2247646 w 2728897"/>
                  <a:gd name="connsiteY4" fmla="*/ 11667 h 1427454"/>
                  <a:gd name="connsiteX5" fmla="*/ 2245866 w 2728897"/>
                  <a:gd name="connsiteY5" fmla="*/ 16479 h 1427454"/>
                  <a:gd name="connsiteX6" fmla="*/ 2233281 w 2728897"/>
                  <a:gd name="connsiteY6" fmla="*/ 59710 h 1427454"/>
                  <a:gd name="connsiteX7" fmla="*/ 2220240 w 2728897"/>
                  <a:gd name="connsiteY7" fmla="*/ 66261 h 1427454"/>
                  <a:gd name="connsiteX8" fmla="*/ 2209311 w 2728897"/>
                  <a:gd name="connsiteY8" fmla="*/ 52000 h 1427454"/>
                  <a:gd name="connsiteX9" fmla="*/ 2204240 w 2728897"/>
                  <a:gd name="connsiteY9" fmla="*/ 47353 h 1427454"/>
                  <a:gd name="connsiteX10" fmla="*/ 2197792 w 2728897"/>
                  <a:gd name="connsiteY10" fmla="*/ 49743 h 1427454"/>
                  <a:gd name="connsiteX11" fmla="*/ 2186159 w 2728897"/>
                  <a:gd name="connsiteY11" fmla="*/ 54245 h 1427454"/>
                  <a:gd name="connsiteX12" fmla="*/ 2172673 w 2728897"/>
                  <a:gd name="connsiteY12" fmla="*/ 46711 h 1427454"/>
                  <a:gd name="connsiteX13" fmla="*/ 2165087 w 2728897"/>
                  <a:gd name="connsiteY13" fmla="*/ 23993 h 1427454"/>
                  <a:gd name="connsiteX14" fmla="*/ 2164021 w 2728897"/>
                  <a:gd name="connsiteY14" fmla="*/ 19429 h 1427454"/>
                  <a:gd name="connsiteX15" fmla="*/ 2157883 w 2728897"/>
                  <a:gd name="connsiteY15" fmla="*/ 14368 h 1427454"/>
                  <a:gd name="connsiteX16" fmla="*/ 2151332 w 2728897"/>
                  <a:gd name="connsiteY16" fmla="*/ 18881 h 1427454"/>
                  <a:gd name="connsiteX17" fmla="*/ 2134327 w 2728897"/>
                  <a:gd name="connsiteY17" fmla="*/ 32387 h 1427454"/>
                  <a:gd name="connsiteX18" fmla="*/ 2123408 w 2728897"/>
                  <a:gd name="connsiteY18" fmla="*/ 20774 h 1427454"/>
                  <a:gd name="connsiteX19" fmla="*/ 2119765 w 2728897"/>
                  <a:gd name="connsiteY19" fmla="*/ 16190 h 1427454"/>
                  <a:gd name="connsiteX20" fmla="*/ 2113907 w 2728897"/>
                  <a:gd name="connsiteY20" fmla="*/ 16303 h 1427454"/>
                  <a:gd name="connsiteX21" fmla="*/ 2110347 w 2728897"/>
                  <a:gd name="connsiteY21" fmla="*/ 17214 h 1427454"/>
                  <a:gd name="connsiteX22" fmla="*/ 976257 w 2728897"/>
                  <a:gd name="connsiteY22" fmla="*/ 49071 h 1427454"/>
                  <a:gd name="connsiteX23" fmla="*/ 934641 w 2728897"/>
                  <a:gd name="connsiteY23" fmla="*/ 49971 h 1427454"/>
                  <a:gd name="connsiteX24" fmla="*/ 703139 w 2728897"/>
                  <a:gd name="connsiteY24" fmla="*/ 50468 h 1427454"/>
                  <a:gd name="connsiteX25" fmla="*/ 698337 w 2728897"/>
                  <a:gd name="connsiteY25" fmla="*/ 52279 h 1427454"/>
                  <a:gd name="connsiteX26" fmla="*/ 696277 w 2728897"/>
                  <a:gd name="connsiteY26" fmla="*/ 56978 h 1427454"/>
                  <a:gd name="connsiteX27" fmla="*/ 686486 w 2728897"/>
                  <a:gd name="connsiteY27" fmla="*/ 74748 h 1427454"/>
                  <a:gd name="connsiteX28" fmla="*/ 667194 w 2728897"/>
                  <a:gd name="connsiteY28" fmla="*/ 63695 h 1427454"/>
                  <a:gd name="connsiteX29" fmla="*/ 660084 w 2728897"/>
                  <a:gd name="connsiteY29" fmla="*/ 60652 h 1427454"/>
                  <a:gd name="connsiteX30" fmla="*/ 654961 w 2728897"/>
                  <a:gd name="connsiteY30" fmla="*/ 66448 h 1427454"/>
                  <a:gd name="connsiteX31" fmla="*/ 654785 w 2728897"/>
                  <a:gd name="connsiteY31" fmla="*/ 68218 h 1427454"/>
                  <a:gd name="connsiteX32" fmla="*/ 650128 w 2728897"/>
                  <a:gd name="connsiteY32" fmla="*/ 93284 h 1427454"/>
                  <a:gd name="connsiteX33" fmla="*/ 636994 w 2728897"/>
                  <a:gd name="connsiteY33" fmla="*/ 103168 h 1427454"/>
                  <a:gd name="connsiteX34" fmla="*/ 625371 w 2728897"/>
                  <a:gd name="connsiteY34" fmla="*/ 100333 h 1427454"/>
                  <a:gd name="connsiteX35" fmla="*/ 618727 w 2728897"/>
                  <a:gd name="connsiteY35" fmla="*/ 98604 h 1427454"/>
                  <a:gd name="connsiteX36" fmla="*/ 614142 w 2728897"/>
                  <a:gd name="connsiteY36" fmla="*/ 103717 h 1427454"/>
                  <a:gd name="connsiteX37" fmla="*/ 604341 w 2728897"/>
                  <a:gd name="connsiteY37" fmla="*/ 119604 h 1427454"/>
                  <a:gd name="connsiteX38" fmla="*/ 585566 w 2728897"/>
                  <a:gd name="connsiteY38" fmla="*/ 108385 h 1427454"/>
                  <a:gd name="connsiteX39" fmla="*/ 573188 w 2728897"/>
                  <a:gd name="connsiteY39" fmla="*/ 69905 h 1427454"/>
                  <a:gd name="connsiteX40" fmla="*/ 566781 w 2728897"/>
                  <a:gd name="connsiteY40" fmla="*/ 63715 h 1427454"/>
                  <a:gd name="connsiteX41" fmla="*/ 554952 w 2728897"/>
                  <a:gd name="connsiteY41" fmla="*/ 57930 h 1427454"/>
                  <a:gd name="connsiteX42" fmla="*/ 550595 w 2728897"/>
                  <a:gd name="connsiteY42" fmla="*/ 56502 h 1427454"/>
                  <a:gd name="connsiteX43" fmla="*/ 266837 w 2728897"/>
                  <a:gd name="connsiteY43" fmla="*/ 61884 h 1427454"/>
                  <a:gd name="connsiteX44" fmla="*/ 6386 w 2728897"/>
                  <a:gd name="connsiteY44" fmla="*/ 66458 h 1427454"/>
                  <a:gd name="connsiteX45" fmla="*/ 0 w 2728897"/>
                  <a:gd name="connsiteY45" fmla="*/ 73134 h 1427454"/>
                  <a:gd name="connsiteX46" fmla="*/ 8715 w 2728897"/>
                  <a:gd name="connsiteY46" fmla="*/ 738837 h 1427454"/>
                  <a:gd name="connsiteX47" fmla="*/ 17626 w 2728897"/>
                  <a:gd name="connsiteY47" fmla="*/ 1420924 h 1427454"/>
                  <a:gd name="connsiteX48" fmla="*/ 24229 w 2728897"/>
                  <a:gd name="connsiteY48" fmla="*/ 1427455 h 1427454"/>
                  <a:gd name="connsiteX49" fmla="*/ 24271 w 2728897"/>
                  <a:gd name="connsiteY49" fmla="*/ 1427455 h 1427454"/>
                  <a:gd name="connsiteX50" fmla="*/ 806739 w 2728897"/>
                  <a:gd name="connsiteY50" fmla="*/ 1421928 h 1427454"/>
                  <a:gd name="connsiteX51" fmla="*/ 1052762 w 2728897"/>
                  <a:gd name="connsiteY51" fmla="*/ 1420013 h 1427454"/>
                  <a:gd name="connsiteX52" fmla="*/ 1052980 w 2728897"/>
                  <a:gd name="connsiteY52" fmla="*/ 1420003 h 1427454"/>
                  <a:gd name="connsiteX53" fmla="*/ 2001230 w 2728897"/>
                  <a:gd name="connsiteY53" fmla="*/ 1410792 h 1427454"/>
                  <a:gd name="connsiteX54" fmla="*/ 2706521 w 2728897"/>
                  <a:gd name="connsiteY54" fmla="*/ 1408318 h 1427454"/>
                  <a:gd name="connsiteX55" fmla="*/ 2712990 w 2728897"/>
                  <a:gd name="connsiteY55" fmla="*/ 1401839 h 1427454"/>
                  <a:gd name="connsiteX56" fmla="*/ 2720141 w 2728897"/>
                  <a:gd name="connsiteY56" fmla="*/ 830173 h 1427454"/>
                  <a:gd name="connsiteX57" fmla="*/ 2723898 w 2728897"/>
                  <a:gd name="connsiteY57" fmla="*/ 476048 h 1427454"/>
                  <a:gd name="connsiteX58" fmla="*/ 2725410 w 2728897"/>
                  <a:gd name="connsiteY58" fmla="*/ 335168 h 1427454"/>
                  <a:gd name="connsiteX59" fmla="*/ 2728897 w 2728897"/>
                  <a:gd name="connsiteY59" fmla="*/ 6668 h 1427454"/>
                  <a:gd name="connsiteX60" fmla="*/ 2726921 w 2728897"/>
                  <a:gd name="connsiteY60" fmla="*/ 1907 h 142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728897" h="1427454">
                    <a:moveTo>
                      <a:pt x="2726921" y="1907"/>
                    </a:moveTo>
                    <a:cubicBezTo>
                      <a:pt x="2725648" y="655"/>
                      <a:pt x="2723909" y="-49"/>
                      <a:pt x="2722139" y="3"/>
                    </a:cubicBezTo>
                    <a:cubicBezTo>
                      <a:pt x="2692394" y="634"/>
                      <a:pt x="2662649" y="1265"/>
                      <a:pt x="2632904" y="1907"/>
                    </a:cubicBezTo>
                    <a:cubicBezTo>
                      <a:pt x="2508180" y="4577"/>
                      <a:pt x="2379201" y="7330"/>
                      <a:pt x="2252345" y="9586"/>
                    </a:cubicBezTo>
                    <a:cubicBezTo>
                      <a:pt x="2250565" y="9617"/>
                      <a:pt x="2248868" y="10363"/>
                      <a:pt x="2247646" y="11667"/>
                    </a:cubicBezTo>
                    <a:cubicBezTo>
                      <a:pt x="2246425" y="12960"/>
                      <a:pt x="2245783" y="14699"/>
                      <a:pt x="2245866" y="16479"/>
                    </a:cubicBezTo>
                    <a:cubicBezTo>
                      <a:pt x="2246435" y="29354"/>
                      <a:pt x="2244728" y="47290"/>
                      <a:pt x="2233281" y="59710"/>
                    </a:cubicBezTo>
                    <a:cubicBezTo>
                      <a:pt x="2230652" y="62670"/>
                      <a:pt x="2225446" y="67452"/>
                      <a:pt x="2220240" y="66261"/>
                    </a:cubicBezTo>
                    <a:cubicBezTo>
                      <a:pt x="2215686" y="65237"/>
                      <a:pt x="2211598" y="59896"/>
                      <a:pt x="2209311" y="52000"/>
                    </a:cubicBezTo>
                    <a:cubicBezTo>
                      <a:pt x="2208618" y="49619"/>
                      <a:pt x="2206661" y="47829"/>
                      <a:pt x="2204240" y="47353"/>
                    </a:cubicBezTo>
                    <a:cubicBezTo>
                      <a:pt x="2201807" y="46876"/>
                      <a:pt x="2199323" y="47798"/>
                      <a:pt x="2197792" y="49743"/>
                    </a:cubicBezTo>
                    <a:cubicBezTo>
                      <a:pt x="2195298" y="52900"/>
                      <a:pt x="2191075" y="54546"/>
                      <a:pt x="2186159" y="54245"/>
                    </a:cubicBezTo>
                    <a:cubicBezTo>
                      <a:pt x="2180466" y="53904"/>
                      <a:pt x="2175302" y="51016"/>
                      <a:pt x="2172673" y="46711"/>
                    </a:cubicBezTo>
                    <a:cubicBezTo>
                      <a:pt x="2168885" y="40532"/>
                      <a:pt x="2166960" y="32118"/>
                      <a:pt x="2165087" y="23993"/>
                    </a:cubicBezTo>
                    <a:cubicBezTo>
                      <a:pt x="2164735" y="22451"/>
                      <a:pt x="2164383" y="20930"/>
                      <a:pt x="2164021" y="19429"/>
                    </a:cubicBezTo>
                    <a:cubicBezTo>
                      <a:pt x="2163338" y="16562"/>
                      <a:pt x="2160823" y="14503"/>
                      <a:pt x="2157883" y="14368"/>
                    </a:cubicBezTo>
                    <a:cubicBezTo>
                      <a:pt x="2154954" y="14234"/>
                      <a:pt x="2152263" y="16086"/>
                      <a:pt x="2151332" y="18881"/>
                    </a:cubicBezTo>
                    <a:cubicBezTo>
                      <a:pt x="2148237" y="28185"/>
                      <a:pt x="2140392" y="32708"/>
                      <a:pt x="2134327" y="32387"/>
                    </a:cubicBezTo>
                    <a:cubicBezTo>
                      <a:pt x="2128832" y="32087"/>
                      <a:pt x="2124961" y="27957"/>
                      <a:pt x="2123408" y="20774"/>
                    </a:cubicBezTo>
                    <a:cubicBezTo>
                      <a:pt x="2122974" y="18767"/>
                      <a:pt x="2121628" y="17069"/>
                      <a:pt x="2119765" y="16190"/>
                    </a:cubicBezTo>
                    <a:cubicBezTo>
                      <a:pt x="2117902" y="15310"/>
                      <a:pt x="2115739" y="15351"/>
                      <a:pt x="2113907" y="16303"/>
                    </a:cubicBezTo>
                    <a:cubicBezTo>
                      <a:pt x="2112934" y="16811"/>
                      <a:pt x="2111734" y="17111"/>
                      <a:pt x="2110347" y="17214"/>
                    </a:cubicBezTo>
                    <a:cubicBezTo>
                      <a:pt x="1742539" y="31269"/>
                      <a:pt x="1347915" y="40832"/>
                      <a:pt x="976257" y="49071"/>
                    </a:cubicBezTo>
                    <a:cubicBezTo>
                      <a:pt x="962471" y="49350"/>
                      <a:pt x="948582" y="49661"/>
                      <a:pt x="934641" y="49971"/>
                    </a:cubicBezTo>
                    <a:cubicBezTo>
                      <a:pt x="858447" y="51679"/>
                      <a:pt x="779654" y="53438"/>
                      <a:pt x="703139" y="50468"/>
                    </a:cubicBezTo>
                    <a:cubicBezTo>
                      <a:pt x="701369" y="50406"/>
                      <a:pt x="699630" y="51047"/>
                      <a:pt x="698337" y="52279"/>
                    </a:cubicBezTo>
                    <a:cubicBezTo>
                      <a:pt x="697043" y="53500"/>
                      <a:pt x="696308" y="55198"/>
                      <a:pt x="696277" y="56978"/>
                    </a:cubicBezTo>
                    <a:cubicBezTo>
                      <a:pt x="696142" y="66479"/>
                      <a:pt x="692489" y="73123"/>
                      <a:pt x="686486" y="74748"/>
                    </a:cubicBezTo>
                    <a:cubicBezTo>
                      <a:pt x="681073" y="76218"/>
                      <a:pt x="673001" y="73361"/>
                      <a:pt x="667194" y="63695"/>
                    </a:cubicBezTo>
                    <a:cubicBezTo>
                      <a:pt x="665725" y="61252"/>
                      <a:pt x="662858" y="60021"/>
                      <a:pt x="660084" y="60652"/>
                    </a:cubicBezTo>
                    <a:cubicBezTo>
                      <a:pt x="657310" y="61273"/>
                      <a:pt x="655240" y="63612"/>
                      <a:pt x="654961" y="66448"/>
                    </a:cubicBezTo>
                    <a:lnTo>
                      <a:pt x="654785" y="68218"/>
                    </a:lnTo>
                    <a:cubicBezTo>
                      <a:pt x="653936" y="76994"/>
                      <a:pt x="653046" y="86071"/>
                      <a:pt x="650128" y="93284"/>
                    </a:cubicBezTo>
                    <a:cubicBezTo>
                      <a:pt x="648203" y="98035"/>
                      <a:pt x="642924" y="102009"/>
                      <a:pt x="636994" y="103168"/>
                    </a:cubicBezTo>
                    <a:cubicBezTo>
                      <a:pt x="634748" y="103603"/>
                      <a:pt x="629138" y="104203"/>
                      <a:pt x="625371" y="100333"/>
                    </a:cubicBezTo>
                    <a:cubicBezTo>
                      <a:pt x="623653" y="98563"/>
                      <a:pt x="621097" y="97901"/>
                      <a:pt x="618727" y="98604"/>
                    </a:cubicBezTo>
                    <a:cubicBezTo>
                      <a:pt x="616367" y="99318"/>
                      <a:pt x="614597" y="101285"/>
                      <a:pt x="614142" y="103717"/>
                    </a:cubicBezTo>
                    <a:cubicBezTo>
                      <a:pt x="612465" y="112711"/>
                      <a:pt x="608894" y="118496"/>
                      <a:pt x="604341" y="119604"/>
                    </a:cubicBezTo>
                    <a:cubicBezTo>
                      <a:pt x="599124" y="120846"/>
                      <a:pt x="591952" y="116592"/>
                      <a:pt x="585566" y="108385"/>
                    </a:cubicBezTo>
                    <a:cubicBezTo>
                      <a:pt x="578280" y="99205"/>
                      <a:pt x="574223" y="86619"/>
                      <a:pt x="573188" y="69905"/>
                    </a:cubicBezTo>
                    <a:cubicBezTo>
                      <a:pt x="572981" y="66489"/>
                      <a:pt x="570197" y="63809"/>
                      <a:pt x="566781" y="63715"/>
                    </a:cubicBezTo>
                    <a:cubicBezTo>
                      <a:pt x="563873" y="63633"/>
                      <a:pt x="559340" y="61418"/>
                      <a:pt x="554952" y="57930"/>
                    </a:cubicBezTo>
                    <a:cubicBezTo>
                      <a:pt x="553720" y="56947"/>
                      <a:pt x="552168" y="56440"/>
                      <a:pt x="550595" y="56502"/>
                    </a:cubicBezTo>
                    <a:cubicBezTo>
                      <a:pt x="456174" y="59948"/>
                      <a:pt x="359922" y="60931"/>
                      <a:pt x="266837" y="61884"/>
                    </a:cubicBezTo>
                    <a:cubicBezTo>
                      <a:pt x="181452" y="62753"/>
                      <a:pt x="93158" y="63664"/>
                      <a:pt x="6386" y="66458"/>
                    </a:cubicBezTo>
                    <a:cubicBezTo>
                      <a:pt x="2795" y="66572"/>
                      <a:pt x="-41" y="69542"/>
                      <a:pt x="0" y="73134"/>
                    </a:cubicBezTo>
                    <a:cubicBezTo>
                      <a:pt x="2609" y="295031"/>
                      <a:pt x="5713" y="520645"/>
                      <a:pt x="8715" y="738837"/>
                    </a:cubicBezTo>
                    <a:cubicBezTo>
                      <a:pt x="11789" y="962391"/>
                      <a:pt x="14976" y="1193562"/>
                      <a:pt x="17626" y="1420924"/>
                    </a:cubicBezTo>
                    <a:cubicBezTo>
                      <a:pt x="17667" y="1424546"/>
                      <a:pt x="20617" y="1427455"/>
                      <a:pt x="24229" y="1427455"/>
                    </a:cubicBezTo>
                    <a:cubicBezTo>
                      <a:pt x="24239" y="1427455"/>
                      <a:pt x="24250" y="1427455"/>
                      <a:pt x="24271" y="1427455"/>
                    </a:cubicBezTo>
                    <a:cubicBezTo>
                      <a:pt x="285073" y="1426026"/>
                      <a:pt x="550274" y="1423946"/>
                      <a:pt x="806739" y="1421928"/>
                    </a:cubicBezTo>
                    <a:cubicBezTo>
                      <a:pt x="888751" y="1421286"/>
                      <a:pt x="970762" y="1420645"/>
                      <a:pt x="1052762" y="1420013"/>
                    </a:cubicBezTo>
                    <a:cubicBezTo>
                      <a:pt x="1052835" y="1420013"/>
                      <a:pt x="1052907" y="1420013"/>
                      <a:pt x="1052980" y="1420003"/>
                    </a:cubicBezTo>
                    <a:cubicBezTo>
                      <a:pt x="1357334" y="1407863"/>
                      <a:pt x="1684674" y="1409353"/>
                      <a:pt x="2001230" y="1410792"/>
                    </a:cubicBezTo>
                    <a:cubicBezTo>
                      <a:pt x="2236293" y="1411858"/>
                      <a:pt x="2479356" y="1412965"/>
                      <a:pt x="2706521" y="1408318"/>
                    </a:cubicBezTo>
                    <a:cubicBezTo>
                      <a:pt x="2710071" y="1408246"/>
                      <a:pt x="2712928" y="1405389"/>
                      <a:pt x="2712990" y="1401839"/>
                    </a:cubicBezTo>
                    <a:cubicBezTo>
                      <a:pt x="2716560" y="1211291"/>
                      <a:pt x="2718382" y="1017544"/>
                      <a:pt x="2720141" y="830173"/>
                    </a:cubicBezTo>
                    <a:cubicBezTo>
                      <a:pt x="2721228" y="714112"/>
                      <a:pt x="2722356" y="594096"/>
                      <a:pt x="2723898" y="476048"/>
                    </a:cubicBezTo>
                    <a:lnTo>
                      <a:pt x="2725410" y="335168"/>
                    </a:lnTo>
                    <a:cubicBezTo>
                      <a:pt x="2726589" y="225668"/>
                      <a:pt x="2727769" y="116168"/>
                      <a:pt x="2728897" y="6668"/>
                    </a:cubicBezTo>
                    <a:cubicBezTo>
                      <a:pt x="2728908" y="4877"/>
                      <a:pt x="2728194" y="3159"/>
                      <a:pt x="2726921" y="19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7"/>
                  </a:rPr>
                  <a:t>lonn@oslomet.no</a:t>
                </a:r>
              </a:p>
              <a:p>
                <a:endParaRPr lang="nb-NO" sz="2200">
                  <a:latin typeface="Calibri" panose="020F0502020204030204" pitchFamily="34" charset="0"/>
                  <a:cs typeface="Calibri" panose="020F0502020204030204" pitchFamily="34" charset="0"/>
                  <a:hlinkClick r:id="rId7"/>
                </a:endParaRP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7"/>
                  </a:rPr>
                  <a:t>variabellonn@oslomet.no</a:t>
                </a:r>
                <a:endParaRPr lang="nb-NO" sz="2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r>
                  <a:rPr lang="nb-NO" sz="2200">
                    <a:latin typeface="Calibri" panose="020F0502020204030204" pitchFamily="34" charset="0"/>
                    <a:cs typeface="Calibri" panose="020F0502020204030204" pitchFamily="34" charset="0"/>
                    <a:hlinkClick r:id="rId6"/>
                  </a:rPr>
                  <a:t>reiseregning@oslomet.no</a:t>
                </a:r>
                <a:endParaRPr lang="nb-NO" sz="2200"/>
              </a:p>
            </p:txBody>
          </p:sp>
          <p:sp>
            <p:nvSpPr>
              <p:cNvPr id="23" name="Frihåndsform: figur 22">
                <a:extLst>
                  <a:ext uri="{FF2B5EF4-FFF2-40B4-BE49-F238E27FC236}">
                    <a16:creationId xmlns:a16="http://schemas.microsoft.com/office/drawing/2014/main" id="{2D389B6D-BA23-42DA-83EE-154358250E12}"/>
                  </a:ext>
                </a:extLst>
              </p:cNvPr>
              <p:cNvSpPr/>
              <p:nvPr/>
            </p:nvSpPr>
            <p:spPr>
              <a:xfrm>
                <a:off x="2122286" y="4182248"/>
                <a:ext cx="2758206" cy="4192026"/>
              </a:xfrm>
              <a:custGeom>
                <a:avLst/>
                <a:gdLst>
                  <a:gd name="connsiteX0" fmla="*/ 2748220 w 2758206"/>
                  <a:gd name="connsiteY0" fmla="*/ 295062 h 4192026"/>
                  <a:gd name="connsiteX1" fmla="*/ 2289377 w 2758206"/>
                  <a:gd name="connsiteY1" fmla="*/ 304667 h 4192026"/>
                  <a:gd name="connsiteX2" fmla="*/ 2305274 w 2758206"/>
                  <a:gd name="connsiteY2" fmla="*/ 260773 h 4192026"/>
                  <a:gd name="connsiteX3" fmla="*/ 2294127 w 2758206"/>
                  <a:gd name="connsiteY3" fmla="*/ 257751 h 4192026"/>
                  <a:gd name="connsiteX4" fmla="*/ 2267125 w 2758206"/>
                  <a:gd name="connsiteY4" fmla="*/ 305256 h 4192026"/>
                  <a:gd name="connsiteX5" fmla="*/ 2265883 w 2758206"/>
                  <a:gd name="connsiteY5" fmla="*/ 305567 h 4192026"/>
                  <a:gd name="connsiteX6" fmla="*/ 2265386 w 2758206"/>
                  <a:gd name="connsiteY6" fmla="*/ 276857 h 4192026"/>
                  <a:gd name="connsiteX7" fmla="*/ 2285278 w 2758206"/>
                  <a:gd name="connsiteY7" fmla="*/ 226309 h 4192026"/>
                  <a:gd name="connsiteX8" fmla="*/ 2318998 w 2758206"/>
                  <a:gd name="connsiteY8" fmla="*/ 230625 h 4192026"/>
                  <a:gd name="connsiteX9" fmla="*/ 2326739 w 2758206"/>
                  <a:gd name="connsiteY9" fmla="*/ 260722 h 4192026"/>
                  <a:gd name="connsiteX10" fmla="*/ 2330237 w 2758206"/>
                  <a:gd name="connsiteY10" fmla="*/ 298229 h 4192026"/>
                  <a:gd name="connsiteX11" fmla="*/ 2341643 w 2758206"/>
                  <a:gd name="connsiteY11" fmla="*/ 298229 h 4192026"/>
                  <a:gd name="connsiteX12" fmla="*/ 2342605 w 2758206"/>
                  <a:gd name="connsiteY12" fmla="*/ 257958 h 4192026"/>
                  <a:gd name="connsiteX13" fmla="*/ 2335640 w 2758206"/>
                  <a:gd name="connsiteY13" fmla="*/ 224798 h 4192026"/>
                  <a:gd name="connsiteX14" fmla="*/ 2265438 w 2758206"/>
                  <a:gd name="connsiteY14" fmla="*/ 214396 h 4192026"/>
                  <a:gd name="connsiteX15" fmla="*/ 2229504 w 2758206"/>
                  <a:gd name="connsiteY15" fmla="*/ 215690 h 4192026"/>
                  <a:gd name="connsiteX16" fmla="*/ 2181119 w 2758206"/>
                  <a:gd name="connsiteY16" fmla="*/ 218640 h 4192026"/>
                  <a:gd name="connsiteX17" fmla="*/ 2139596 w 2758206"/>
                  <a:gd name="connsiteY17" fmla="*/ 203964 h 4192026"/>
                  <a:gd name="connsiteX18" fmla="*/ 2123481 w 2758206"/>
                  <a:gd name="connsiteY18" fmla="*/ 147413 h 4192026"/>
                  <a:gd name="connsiteX19" fmla="*/ 2114053 w 2758206"/>
                  <a:gd name="connsiteY19" fmla="*/ 147413 h 4192026"/>
                  <a:gd name="connsiteX20" fmla="*/ 2091977 w 2758206"/>
                  <a:gd name="connsiteY20" fmla="*/ 189785 h 4192026"/>
                  <a:gd name="connsiteX21" fmla="*/ 2079288 w 2758206"/>
                  <a:gd name="connsiteY21" fmla="*/ 235230 h 4192026"/>
                  <a:gd name="connsiteX22" fmla="*/ 2080706 w 2758206"/>
                  <a:gd name="connsiteY22" fmla="*/ 311580 h 4192026"/>
                  <a:gd name="connsiteX23" fmla="*/ 1946522 w 2758206"/>
                  <a:gd name="connsiteY23" fmla="*/ 315968 h 4192026"/>
                  <a:gd name="connsiteX24" fmla="*/ 1850932 w 2758206"/>
                  <a:gd name="connsiteY24" fmla="*/ 217946 h 4192026"/>
                  <a:gd name="connsiteX25" fmla="*/ 1755301 w 2758206"/>
                  <a:gd name="connsiteY25" fmla="*/ 143770 h 4192026"/>
                  <a:gd name="connsiteX26" fmla="*/ 1526220 w 2758206"/>
                  <a:gd name="connsiteY26" fmla="*/ 168175 h 4192026"/>
                  <a:gd name="connsiteX27" fmla="*/ 1515591 w 2758206"/>
                  <a:gd name="connsiteY27" fmla="*/ 120162 h 4192026"/>
                  <a:gd name="connsiteX28" fmla="*/ 1519120 w 2758206"/>
                  <a:gd name="connsiteY28" fmla="*/ 209139 h 4192026"/>
                  <a:gd name="connsiteX29" fmla="*/ 1435412 w 2758206"/>
                  <a:gd name="connsiteY29" fmla="*/ 270368 h 4192026"/>
                  <a:gd name="connsiteX30" fmla="*/ 1356816 w 2758206"/>
                  <a:gd name="connsiteY30" fmla="*/ 253363 h 4192026"/>
                  <a:gd name="connsiteX31" fmla="*/ 1253226 w 2758206"/>
                  <a:gd name="connsiteY31" fmla="*/ 183782 h 4192026"/>
                  <a:gd name="connsiteX32" fmla="*/ 1258039 w 2758206"/>
                  <a:gd name="connsiteY32" fmla="*/ 143853 h 4192026"/>
                  <a:gd name="connsiteX33" fmla="*/ 1259136 w 2758206"/>
                  <a:gd name="connsiteY33" fmla="*/ 97424 h 4192026"/>
                  <a:gd name="connsiteX34" fmla="*/ 1247275 w 2758206"/>
                  <a:gd name="connsiteY34" fmla="*/ 6191 h 4192026"/>
                  <a:gd name="connsiteX35" fmla="*/ 1230560 w 2758206"/>
                  <a:gd name="connsiteY35" fmla="*/ 10797 h 4192026"/>
                  <a:gd name="connsiteX36" fmla="*/ 1232682 w 2758206"/>
                  <a:gd name="connsiteY36" fmla="*/ 164728 h 4192026"/>
                  <a:gd name="connsiteX37" fmla="*/ 1170853 w 2758206"/>
                  <a:gd name="connsiteY37" fmla="*/ 153457 h 4192026"/>
                  <a:gd name="connsiteX38" fmla="*/ 1030728 w 2758206"/>
                  <a:gd name="connsiteY38" fmla="*/ 146119 h 4192026"/>
                  <a:gd name="connsiteX39" fmla="*/ 910113 w 2758206"/>
                  <a:gd name="connsiteY39" fmla="*/ 221000 h 4192026"/>
                  <a:gd name="connsiteX40" fmla="*/ 793099 w 2758206"/>
                  <a:gd name="connsiteY40" fmla="*/ 343416 h 4192026"/>
                  <a:gd name="connsiteX41" fmla="*/ 760932 w 2758206"/>
                  <a:gd name="connsiteY41" fmla="*/ 344492 h 4192026"/>
                  <a:gd name="connsiteX42" fmla="*/ 759172 w 2758206"/>
                  <a:gd name="connsiteY42" fmla="*/ 323876 h 4192026"/>
                  <a:gd name="connsiteX43" fmla="*/ 756751 w 2758206"/>
                  <a:gd name="connsiteY43" fmla="*/ 261167 h 4192026"/>
                  <a:gd name="connsiteX44" fmla="*/ 738804 w 2758206"/>
                  <a:gd name="connsiteY44" fmla="*/ 223101 h 4192026"/>
                  <a:gd name="connsiteX45" fmla="*/ 703243 w 2758206"/>
                  <a:gd name="connsiteY45" fmla="*/ 188615 h 4192026"/>
                  <a:gd name="connsiteX46" fmla="*/ 695004 w 2758206"/>
                  <a:gd name="connsiteY46" fmla="*/ 246087 h 4192026"/>
                  <a:gd name="connsiteX47" fmla="*/ 655458 w 2758206"/>
                  <a:gd name="connsiteY47" fmla="*/ 265897 h 4192026"/>
                  <a:gd name="connsiteX48" fmla="*/ 607342 w 2758206"/>
                  <a:gd name="connsiteY48" fmla="*/ 269322 h 4192026"/>
                  <a:gd name="connsiteX49" fmla="*/ 571636 w 2758206"/>
                  <a:gd name="connsiteY49" fmla="*/ 272562 h 4192026"/>
                  <a:gd name="connsiteX50" fmla="*/ 508068 w 2758206"/>
                  <a:gd name="connsiteY50" fmla="*/ 284836 h 4192026"/>
                  <a:gd name="connsiteX51" fmla="*/ 500513 w 2758206"/>
                  <a:gd name="connsiteY51" fmla="*/ 321888 h 4192026"/>
                  <a:gd name="connsiteX52" fmla="*/ 503845 w 2758206"/>
                  <a:gd name="connsiteY52" fmla="*/ 356663 h 4192026"/>
                  <a:gd name="connsiteX53" fmla="*/ 10971 w 2758206"/>
                  <a:gd name="connsiteY53" fmla="*/ 359810 h 4192026"/>
                  <a:gd name="connsiteX54" fmla="*/ 1 w 2758206"/>
                  <a:gd name="connsiteY54" fmla="*/ 370780 h 4192026"/>
                  <a:gd name="connsiteX55" fmla="*/ 14615 w 2758206"/>
                  <a:gd name="connsiteY55" fmla="*/ 1572630 h 4192026"/>
                  <a:gd name="connsiteX56" fmla="*/ 16063 w 2758206"/>
                  <a:gd name="connsiteY56" fmla="*/ 1685710 h 4192026"/>
                  <a:gd name="connsiteX57" fmla="*/ 16747 w 2758206"/>
                  <a:gd name="connsiteY57" fmla="*/ 1739343 h 4192026"/>
                  <a:gd name="connsiteX58" fmla="*/ 28535 w 2758206"/>
                  <a:gd name="connsiteY58" fmla="*/ 1753429 h 4192026"/>
                  <a:gd name="connsiteX59" fmla="*/ 1012544 w 2758206"/>
                  <a:gd name="connsiteY59" fmla="*/ 1745842 h 4192026"/>
                  <a:gd name="connsiteX60" fmla="*/ 1076246 w 2758206"/>
                  <a:gd name="connsiteY60" fmla="*/ 3144315 h 4192026"/>
                  <a:gd name="connsiteX61" fmla="*/ 1141211 w 2758206"/>
                  <a:gd name="connsiteY61" fmla="*/ 3449952 h 4192026"/>
                  <a:gd name="connsiteX62" fmla="*/ 1203175 w 2758206"/>
                  <a:gd name="connsiteY62" fmla="*/ 3627667 h 4192026"/>
                  <a:gd name="connsiteX63" fmla="*/ 1186170 w 2758206"/>
                  <a:gd name="connsiteY63" fmla="*/ 3727076 h 4192026"/>
                  <a:gd name="connsiteX64" fmla="*/ 1154086 w 2758206"/>
                  <a:gd name="connsiteY64" fmla="*/ 3875553 h 4192026"/>
                  <a:gd name="connsiteX65" fmla="*/ 1101085 w 2758206"/>
                  <a:gd name="connsiteY65" fmla="*/ 4032009 h 4192026"/>
                  <a:gd name="connsiteX66" fmla="*/ 1395369 w 2758206"/>
                  <a:gd name="connsiteY66" fmla="*/ 4168108 h 4192026"/>
                  <a:gd name="connsiteX67" fmla="*/ 1418894 w 2758206"/>
                  <a:gd name="connsiteY67" fmla="*/ 4136976 h 4192026"/>
                  <a:gd name="connsiteX68" fmla="*/ 1371554 w 2758206"/>
                  <a:gd name="connsiteY68" fmla="*/ 3951841 h 4192026"/>
                  <a:gd name="connsiteX69" fmla="*/ 1362343 w 2758206"/>
                  <a:gd name="connsiteY69" fmla="*/ 3932673 h 4192026"/>
                  <a:gd name="connsiteX70" fmla="*/ 1357572 w 2758206"/>
                  <a:gd name="connsiteY70" fmla="*/ 3900744 h 4192026"/>
                  <a:gd name="connsiteX71" fmla="*/ 1545253 w 2758206"/>
                  <a:gd name="connsiteY71" fmla="*/ 4055896 h 4192026"/>
                  <a:gd name="connsiteX72" fmla="*/ 1837695 w 2758206"/>
                  <a:gd name="connsiteY72" fmla="*/ 4019548 h 4192026"/>
                  <a:gd name="connsiteX73" fmla="*/ 1731082 w 2758206"/>
                  <a:gd name="connsiteY73" fmla="*/ 3900154 h 4192026"/>
                  <a:gd name="connsiteX74" fmla="*/ 1678382 w 2758206"/>
                  <a:gd name="connsiteY74" fmla="*/ 3887289 h 4192026"/>
                  <a:gd name="connsiteX75" fmla="*/ 1540461 w 2758206"/>
                  <a:gd name="connsiteY75" fmla="*/ 3700270 h 4192026"/>
                  <a:gd name="connsiteX76" fmla="*/ 1577441 w 2758206"/>
                  <a:gd name="connsiteY76" fmla="*/ 3632231 h 4192026"/>
                  <a:gd name="connsiteX77" fmla="*/ 1636362 w 2758206"/>
                  <a:gd name="connsiteY77" fmla="*/ 3565559 h 4192026"/>
                  <a:gd name="connsiteX78" fmla="*/ 1701461 w 2758206"/>
                  <a:gd name="connsiteY78" fmla="*/ 3362394 h 4192026"/>
                  <a:gd name="connsiteX79" fmla="*/ 1888367 w 2758206"/>
                  <a:gd name="connsiteY79" fmla="*/ 2975750 h 4192026"/>
                  <a:gd name="connsiteX80" fmla="*/ 1879683 w 2758206"/>
                  <a:gd name="connsiteY80" fmla="*/ 1739239 h 4192026"/>
                  <a:gd name="connsiteX81" fmla="*/ 2723682 w 2758206"/>
                  <a:gd name="connsiteY81" fmla="*/ 1732615 h 4192026"/>
                  <a:gd name="connsiteX82" fmla="*/ 2745581 w 2758206"/>
                  <a:gd name="connsiteY82" fmla="*/ 1721365 h 4192026"/>
                  <a:gd name="connsiteX83" fmla="*/ 2758084 w 2758206"/>
                  <a:gd name="connsiteY83" fmla="*/ 307451 h 4192026"/>
                  <a:gd name="connsiteX84" fmla="*/ 2748220 w 2758206"/>
                  <a:gd name="connsiteY84" fmla="*/ 295062 h 4192026"/>
                  <a:gd name="connsiteX85" fmla="*/ 2254364 w 2758206"/>
                  <a:gd name="connsiteY85" fmla="*/ 225222 h 4192026"/>
                  <a:gd name="connsiteX86" fmla="*/ 2249748 w 2758206"/>
                  <a:gd name="connsiteY86" fmla="*/ 271837 h 4192026"/>
                  <a:gd name="connsiteX87" fmla="*/ 2252439 w 2758206"/>
                  <a:gd name="connsiteY87" fmla="*/ 312822 h 4192026"/>
                  <a:gd name="connsiteX88" fmla="*/ 2252977 w 2758206"/>
                  <a:gd name="connsiteY88" fmla="*/ 338914 h 4192026"/>
                  <a:gd name="connsiteX89" fmla="*/ 2241344 w 2758206"/>
                  <a:gd name="connsiteY89" fmla="*/ 364519 h 4192026"/>
                  <a:gd name="connsiteX90" fmla="*/ 2236459 w 2758206"/>
                  <a:gd name="connsiteY90" fmla="*/ 365088 h 4192026"/>
                  <a:gd name="connsiteX91" fmla="*/ 2228800 w 2758206"/>
                  <a:gd name="connsiteY91" fmla="*/ 344761 h 4192026"/>
                  <a:gd name="connsiteX92" fmla="*/ 2220489 w 2758206"/>
                  <a:gd name="connsiteY92" fmla="*/ 248757 h 4192026"/>
                  <a:gd name="connsiteX93" fmla="*/ 2254364 w 2758206"/>
                  <a:gd name="connsiteY93" fmla="*/ 225222 h 4192026"/>
                  <a:gd name="connsiteX94" fmla="*/ 2213255 w 2758206"/>
                  <a:gd name="connsiteY94" fmla="*/ 227675 h 4192026"/>
                  <a:gd name="connsiteX95" fmla="*/ 2208918 w 2758206"/>
                  <a:gd name="connsiteY95" fmla="*/ 290073 h 4192026"/>
                  <a:gd name="connsiteX96" fmla="*/ 2215325 w 2758206"/>
                  <a:gd name="connsiteY96" fmla="*/ 350547 h 4192026"/>
                  <a:gd name="connsiteX97" fmla="*/ 2188074 w 2758206"/>
                  <a:gd name="connsiteY97" fmla="*/ 332662 h 4192026"/>
                  <a:gd name="connsiteX98" fmla="*/ 2174578 w 2758206"/>
                  <a:gd name="connsiteY98" fmla="*/ 276981 h 4192026"/>
                  <a:gd name="connsiteX99" fmla="*/ 2213255 w 2758206"/>
                  <a:gd name="connsiteY99" fmla="*/ 227675 h 4192026"/>
                  <a:gd name="connsiteX100" fmla="*/ 2152595 w 2758206"/>
                  <a:gd name="connsiteY100" fmla="*/ 219344 h 4192026"/>
                  <a:gd name="connsiteX101" fmla="*/ 2169258 w 2758206"/>
                  <a:gd name="connsiteY101" fmla="*/ 223608 h 4192026"/>
                  <a:gd name="connsiteX102" fmla="*/ 2157263 w 2758206"/>
                  <a:gd name="connsiteY102" fmla="*/ 250558 h 4192026"/>
                  <a:gd name="connsiteX103" fmla="*/ 2170614 w 2758206"/>
                  <a:gd name="connsiteY103" fmla="*/ 318432 h 4192026"/>
                  <a:gd name="connsiteX104" fmla="*/ 2157573 w 2758206"/>
                  <a:gd name="connsiteY104" fmla="*/ 334826 h 4192026"/>
                  <a:gd name="connsiteX105" fmla="*/ 2139099 w 2758206"/>
                  <a:gd name="connsiteY105" fmla="*/ 319591 h 4192026"/>
                  <a:gd name="connsiteX106" fmla="*/ 2127197 w 2758206"/>
                  <a:gd name="connsiteY106" fmla="*/ 275408 h 4192026"/>
                  <a:gd name="connsiteX107" fmla="*/ 2139089 w 2758206"/>
                  <a:gd name="connsiteY107" fmla="*/ 217222 h 4192026"/>
                  <a:gd name="connsiteX108" fmla="*/ 2152595 w 2758206"/>
                  <a:gd name="connsiteY108" fmla="*/ 219344 h 4192026"/>
                  <a:gd name="connsiteX109" fmla="*/ 2091915 w 2758206"/>
                  <a:gd name="connsiteY109" fmla="*/ 222065 h 4192026"/>
                  <a:gd name="connsiteX110" fmla="*/ 2101881 w 2758206"/>
                  <a:gd name="connsiteY110" fmla="*/ 200310 h 4192026"/>
                  <a:gd name="connsiteX111" fmla="*/ 2118979 w 2758206"/>
                  <a:gd name="connsiteY111" fmla="*/ 163186 h 4192026"/>
                  <a:gd name="connsiteX112" fmla="*/ 2130757 w 2758206"/>
                  <a:gd name="connsiteY112" fmla="*/ 207152 h 4192026"/>
                  <a:gd name="connsiteX113" fmla="*/ 2127538 w 2758206"/>
                  <a:gd name="connsiteY113" fmla="*/ 309852 h 4192026"/>
                  <a:gd name="connsiteX114" fmla="*/ 2122353 w 2758206"/>
                  <a:gd name="connsiteY114" fmla="*/ 309852 h 4192026"/>
                  <a:gd name="connsiteX115" fmla="*/ 2096065 w 2758206"/>
                  <a:gd name="connsiteY115" fmla="*/ 311011 h 4192026"/>
                  <a:gd name="connsiteX116" fmla="*/ 2093953 w 2758206"/>
                  <a:gd name="connsiteY116" fmla="*/ 284671 h 4192026"/>
                  <a:gd name="connsiteX117" fmla="*/ 2091915 w 2758206"/>
                  <a:gd name="connsiteY117" fmla="*/ 222065 h 4192026"/>
                  <a:gd name="connsiteX118" fmla="*/ 910847 w 2758206"/>
                  <a:gd name="connsiteY118" fmla="*/ 248809 h 4192026"/>
                  <a:gd name="connsiteX119" fmla="*/ 912907 w 2758206"/>
                  <a:gd name="connsiteY119" fmla="*/ 242020 h 4192026"/>
                  <a:gd name="connsiteX120" fmla="*/ 1019302 w 2758206"/>
                  <a:gd name="connsiteY120" fmla="*/ 168361 h 4192026"/>
                  <a:gd name="connsiteX121" fmla="*/ 1159644 w 2758206"/>
                  <a:gd name="connsiteY121" fmla="*/ 172594 h 4192026"/>
                  <a:gd name="connsiteX122" fmla="*/ 1233417 w 2758206"/>
                  <a:gd name="connsiteY122" fmla="*/ 180646 h 4192026"/>
                  <a:gd name="connsiteX123" fmla="*/ 1243766 w 2758206"/>
                  <a:gd name="connsiteY123" fmla="*/ 193014 h 4192026"/>
                  <a:gd name="connsiteX124" fmla="*/ 1354767 w 2758206"/>
                  <a:gd name="connsiteY124" fmla="*/ 272158 h 4192026"/>
                  <a:gd name="connsiteX125" fmla="*/ 1492263 w 2758206"/>
                  <a:gd name="connsiteY125" fmla="*/ 255950 h 4192026"/>
                  <a:gd name="connsiteX126" fmla="*/ 1534262 w 2758206"/>
                  <a:gd name="connsiteY126" fmla="*/ 199037 h 4192026"/>
                  <a:gd name="connsiteX127" fmla="*/ 1528228 w 2758206"/>
                  <a:gd name="connsiteY127" fmla="*/ 179445 h 4192026"/>
                  <a:gd name="connsiteX128" fmla="*/ 1739569 w 2758206"/>
                  <a:gd name="connsiteY128" fmla="*/ 157732 h 4192026"/>
                  <a:gd name="connsiteX129" fmla="*/ 1834621 w 2758206"/>
                  <a:gd name="connsiteY129" fmla="*/ 226816 h 4192026"/>
                  <a:gd name="connsiteX130" fmla="*/ 1925046 w 2758206"/>
                  <a:gd name="connsiteY130" fmla="*/ 316631 h 4192026"/>
                  <a:gd name="connsiteX131" fmla="*/ 1813984 w 2758206"/>
                  <a:gd name="connsiteY131" fmla="*/ 319839 h 4192026"/>
                  <a:gd name="connsiteX132" fmla="*/ 1828069 w 2758206"/>
                  <a:gd name="connsiteY132" fmla="*/ 221714 h 4192026"/>
                  <a:gd name="connsiteX133" fmla="*/ 1813766 w 2758206"/>
                  <a:gd name="connsiteY133" fmla="*/ 221714 h 4192026"/>
                  <a:gd name="connsiteX134" fmla="*/ 1785004 w 2758206"/>
                  <a:gd name="connsiteY134" fmla="*/ 320657 h 4192026"/>
                  <a:gd name="connsiteX135" fmla="*/ 979963 w 2758206"/>
                  <a:gd name="connsiteY135" fmla="*/ 339028 h 4192026"/>
                  <a:gd name="connsiteX136" fmla="*/ 917223 w 2758206"/>
                  <a:gd name="connsiteY136" fmla="*/ 276039 h 4192026"/>
                  <a:gd name="connsiteX137" fmla="*/ 910847 w 2758206"/>
                  <a:gd name="connsiteY137" fmla="*/ 248809 h 4192026"/>
                  <a:gd name="connsiteX138" fmla="*/ 847487 w 2758206"/>
                  <a:gd name="connsiteY138" fmla="*/ 303973 h 4192026"/>
                  <a:gd name="connsiteX139" fmla="*/ 889382 w 2758206"/>
                  <a:gd name="connsiteY139" fmla="*/ 264116 h 4192026"/>
                  <a:gd name="connsiteX140" fmla="*/ 938667 w 2758206"/>
                  <a:gd name="connsiteY140" fmla="*/ 339835 h 4192026"/>
                  <a:gd name="connsiteX141" fmla="*/ 807050 w 2758206"/>
                  <a:gd name="connsiteY141" fmla="*/ 343033 h 4192026"/>
                  <a:gd name="connsiteX142" fmla="*/ 847487 w 2758206"/>
                  <a:gd name="connsiteY142" fmla="*/ 303973 h 4192026"/>
                  <a:gd name="connsiteX143" fmla="*/ 710208 w 2758206"/>
                  <a:gd name="connsiteY143" fmla="*/ 203270 h 4192026"/>
                  <a:gd name="connsiteX144" fmla="*/ 727927 w 2758206"/>
                  <a:gd name="connsiteY144" fmla="*/ 231049 h 4192026"/>
                  <a:gd name="connsiteX145" fmla="*/ 748564 w 2758206"/>
                  <a:gd name="connsiteY145" fmla="*/ 268784 h 4192026"/>
                  <a:gd name="connsiteX146" fmla="*/ 747043 w 2758206"/>
                  <a:gd name="connsiteY146" fmla="*/ 310121 h 4192026"/>
                  <a:gd name="connsiteX147" fmla="*/ 749413 w 2758206"/>
                  <a:gd name="connsiteY147" fmla="*/ 344948 h 4192026"/>
                  <a:gd name="connsiteX148" fmla="*/ 720848 w 2758206"/>
                  <a:gd name="connsiteY148" fmla="*/ 347193 h 4192026"/>
                  <a:gd name="connsiteX149" fmla="*/ 704009 w 2758206"/>
                  <a:gd name="connsiteY149" fmla="*/ 248126 h 4192026"/>
                  <a:gd name="connsiteX150" fmla="*/ 710208 w 2758206"/>
                  <a:gd name="connsiteY150" fmla="*/ 203270 h 4192026"/>
                  <a:gd name="connsiteX151" fmla="*/ 685845 w 2758206"/>
                  <a:gd name="connsiteY151" fmla="*/ 262305 h 4192026"/>
                  <a:gd name="connsiteX152" fmla="*/ 706099 w 2758206"/>
                  <a:gd name="connsiteY152" fmla="*/ 269177 h 4192026"/>
                  <a:gd name="connsiteX153" fmla="*/ 712278 w 2758206"/>
                  <a:gd name="connsiteY153" fmla="*/ 350505 h 4192026"/>
                  <a:gd name="connsiteX154" fmla="*/ 710550 w 2758206"/>
                  <a:gd name="connsiteY154" fmla="*/ 359706 h 4192026"/>
                  <a:gd name="connsiteX155" fmla="*/ 695097 w 2758206"/>
                  <a:gd name="connsiteY155" fmla="*/ 378864 h 4192026"/>
                  <a:gd name="connsiteX156" fmla="*/ 678890 w 2758206"/>
                  <a:gd name="connsiteY156" fmla="*/ 363681 h 4192026"/>
                  <a:gd name="connsiteX157" fmla="*/ 682491 w 2758206"/>
                  <a:gd name="connsiteY157" fmla="*/ 330396 h 4192026"/>
                  <a:gd name="connsiteX158" fmla="*/ 668250 w 2758206"/>
                  <a:gd name="connsiteY158" fmla="*/ 269384 h 4192026"/>
                  <a:gd name="connsiteX159" fmla="*/ 685845 w 2758206"/>
                  <a:gd name="connsiteY159" fmla="*/ 262305 h 4192026"/>
                  <a:gd name="connsiteX160" fmla="*/ 656400 w 2758206"/>
                  <a:gd name="connsiteY160" fmla="*/ 280221 h 4192026"/>
                  <a:gd name="connsiteX161" fmla="*/ 669679 w 2758206"/>
                  <a:gd name="connsiteY161" fmla="*/ 323213 h 4192026"/>
                  <a:gd name="connsiteX162" fmla="*/ 663479 w 2758206"/>
                  <a:gd name="connsiteY162" fmla="*/ 380199 h 4192026"/>
                  <a:gd name="connsiteX163" fmla="*/ 638816 w 2758206"/>
                  <a:gd name="connsiteY163" fmla="*/ 400919 h 4192026"/>
                  <a:gd name="connsiteX164" fmla="*/ 635369 w 2758206"/>
                  <a:gd name="connsiteY164" fmla="*/ 313071 h 4192026"/>
                  <a:gd name="connsiteX165" fmla="*/ 625185 w 2758206"/>
                  <a:gd name="connsiteY165" fmla="*/ 279123 h 4192026"/>
                  <a:gd name="connsiteX166" fmla="*/ 656400 w 2758206"/>
                  <a:gd name="connsiteY166" fmla="*/ 280221 h 4192026"/>
                  <a:gd name="connsiteX167" fmla="*/ 620580 w 2758206"/>
                  <a:gd name="connsiteY167" fmla="*/ 300941 h 4192026"/>
                  <a:gd name="connsiteX168" fmla="*/ 624750 w 2758206"/>
                  <a:gd name="connsiteY168" fmla="*/ 366682 h 4192026"/>
                  <a:gd name="connsiteX169" fmla="*/ 619338 w 2758206"/>
                  <a:gd name="connsiteY169" fmla="*/ 419145 h 4192026"/>
                  <a:gd name="connsiteX170" fmla="*/ 613976 w 2758206"/>
                  <a:gd name="connsiteY170" fmla="*/ 417841 h 4192026"/>
                  <a:gd name="connsiteX171" fmla="*/ 596930 w 2758206"/>
                  <a:gd name="connsiteY171" fmla="*/ 368959 h 4192026"/>
                  <a:gd name="connsiteX172" fmla="*/ 596537 w 2758206"/>
                  <a:gd name="connsiteY172" fmla="*/ 337423 h 4192026"/>
                  <a:gd name="connsiteX173" fmla="*/ 584118 w 2758206"/>
                  <a:gd name="connsiteY173" fmla="*/ 281866 h 4192026"/>
                  <a:gd name="connsiteX174" fmla="*/ 620580 w 2758206"/>
                  <a:gd name="connsiteY174" fmla="*/ 300941 h 4192026"/>
                  <a:gd name="connsiteX175" fmla="*/ 521543 w 2758206"/>
                  <a:gd name="connsiteY175" fmla="*/ 294814 h 4192026"/>
                  <a:gd name="connsiteX176" fmla="*/ 555428 w 2758206"/>
                  <a:gd name="connsiteY176" fmla="*/ 286751 h 4192026"/>
                  <a:gd name="connsiteX177" fmla="*/ 575486 w 2758206"/>
                  <a:gd name="connsiteY177" fmla="*/ 300692 h 4192026"/>
                  <a:gd name="connsiteX178" fmla="*/ 579408 w 2758206"/>
                  <a:gd name="connsiteY178" fmla="*/ 333449 h 4192026"/>
                  <a:gd name="connsiteX179" fmla="*/ 582586 w 2758206"/>
                  <a:gd name="connsiteY179" fmla="*/ 363732 h 4192026"/>
                  <a:gd name="connsiteX180" fmla="*/ 549115 w 2758206"/>
                  <a:gd name="connsiteY180" fmla="*/ 319922 h 4192026"/>
                  <a:gd name="connsiteX181" fmla="*/ 537958 w 2758206"/>
                  <a:gd name="connsiteY181" fmla="*/ 322944 h 4192026"/>
                  <a:gd name="connsiteX182" fmla="*/ 551713 w 2758206"/>
                  <a:gd name="connsiteY182" fmla="*/ 356167 h 4192026"/>
                  <a:gd name="connsiteX183" fmla="*/ 518159 w 2758206"/>
                  <a:gd name="connsiteY183" fmla="*/ 356539 h 4192026"/>
                  <a:gd name="connsiteX184" fmla="*/ 516793 w 2758206"/>
                  <a:gd name="connsiteY184" fmla="*/ 327446 h 4192026"/>
                  <a:gd name="connsiteX185" fmla="*/ 521543 w 2758206"/>
                  <a:gd name="connsiteY185" fmla="*/ 294814 h 4192026"/>
                  <a:gd name="connsiteX186" fmla="*/ 1494592 w 2758206"/>
                  <a:gd name="connsiteY186" fmla="*/ 3815825 h 4192026"/>
                  <a:gd name="connsiteX187" fmla="*/ 1476562 w 2758206"/>
                  <a:gd name="connsiteY187" fmla="*/ 3772553 h 4192026"/>
                  <a:gd name="connsiteX188" fmla="*/ 1479212 w 2758206"/>
                  <a:gd name="connsiteY188" fmla="*/ 3772366 h 4192026"/>
                  <a:gd name="connsiteX189" fmla="*/ 1485691 w 2758206"/>
                  <a:gd name="connsiteY189" fmla="*/ 3768040 h 4192026"/>
                  <a:gd name="connsiteX190" fmla="*/ 1514018 w 2758206"/>
                  <a:gd name="connsiteY190" fmla="*/ 3770866 h 4192026"/>
                  <a:gd name="connsiteX191" fmla="*/ 1494592 w 2758206"/>
                  <a:gd name="connsiteY191" fmla="*/ 3815825 h 4192026"/>
                  <a:gd name="connsiteX192" fmla="*/ 1506173 w 2758206"/>
                  <a:gd name="connsiteY192" fmla="*/ 3824043 h 4192026"/>
                  <a:gd name="connsiteX193" fmla="*/ 1535970 w 2758206"/>
                  <a:gd name="connsiteY193" fmla="*/ 3831618 h 4192026"/>
                  <a:gd name="connsiteX194" fmla="*/ 1529305 w 2758206"/>
                  <a:gd name="connsiteY194" fmla="*/ 3865245 h 4192026"/>
                  <a:gd name="connsiteX195" fmla="*/ 1500149 w 2758206"/>
                  <a:gd name="connsiteY195" fmla="*/ 3824777 h 4192026"/>
                  <a:gd name="connsiteX196" fmla="*/ 1506173 w 2758206"/>
                  <a:gd name="connsiteY196" fmla="*/ 3824043 h 4192026"/>
                  <a:gd name="connsiteX197" fmla="*/ 1492956 w 2758206"/>
                  <a:gd name="connsiteY197" fmla="*/ 3757359 h 4192026"/>
                  <a:gd name="connsiteX198" fmla="*/ 1516730 w 2758206"/>
                  <a:gd name="connsiteY198" fmla="*/ 3719386 h 4192026"/>
                  <a:gd name="connsiteX199" fmla="*/ 1527421 w 2758206"/>
                  <a:gd name="connsiteY199" fmla="*/ 3726620 h 4192026"/>
                  <a:gd name="connsiteX200" fmla="*/ 1530826 w 2758206"/>
                  <a:gd name="connsiteY200" fmla="*/ 3727687 h 4192026"/>
                  <a:gd name="connsiteX201" fmla="*/ 1538184 w 2758206"/>
                  <a:gd name="connsiteY201" fmla="*/ 3742766 h 4192026"/>
                  <a:gd name="connsiteX202" fmla="*/ 1522298 w 2758206"/>
                  <a:gd name="connsiteY202" fmla="*/ 3759274 h 4192026"/>
                  <a:gd name="connsiteX203" fmla="*/ 1492956 w 2758206"/>
                  <a:gd name="connsiteY203" fmla="*/ 3757359 h 4192026"/>
                  <a:gd name="connsiteX204" fmla="*/ 1497003 w 2758206"/>
                  <a:gd name="connsiteY204" fmla="*/ 3718858 h 4192026"/>
                  <a:gd name="connsiteX205" fmla="*/ 1474037 w 2758206"/>
                  <a:gd name="connsiteY205" fmla="*/ 3754617 h 4192026"/>
                  <a:gd name="connsiteX206" fmla="*/ 1483093 w 2758206"/>
                  <a:gd name="connsiteY206" fmla="*/ 3699794 h 4192026"/>
                  <a:gd name="connsiteX207" fmla="*/ 1502892 w 2758206"/>
                  <a:gd name="connsiteY207" fmla="*/ 3710744 h 4192026"/>
                  <a:gd name="connsiteX208" fmla="*/ 1497003 w 2758206"/>
                  <a:gd name="connsiteY208" fmla="*/ 3718858 h 4192026"/>
                  <a:gd name="connsiteX209" fmla="*/ 1544488 w 2758206"/>
                  <a:gd name="connsiteY209" fmla="*/ 3912615 h 4192026"/>
                  <a:gd name="connsiteX210" fmla="*/ 1558542 w 2758206"/>
                  <a:gd name="connsiteY210" fmla="*/ 3993819 h 4192026"/>
                  <a:gd name="connsiteX211" fmla="*/ 1359062 w 2758206"/>
                  <a:gd name="connsiteY211" fmla="*/ 3858321 h 4192026"/>
                  <a:gd name="connsiteX212" fmla="*/ 1377837 w 2758206"/>
                  <a:gd name="connsiteY212" fmla="*/ 3698542 h 4192026"/>
                  <a:gd name="connsiteX213" fmla="*/ 1409662 w 2758206"/>
                  <a:gd name="connsiteY213" fmla="*/ 3593968 h 4192026"/>
                  <a:gd name="connsiteX214" fmla="*/ 1495585 w 2758206"/>
                  <a:gd name="connsiteY214" fmla="*/ 3645075 h 4192026"/>
                  <a:gd name="connsiteX215" fmla="*/ 1544488 w 2758206"/>
                  <a:gd name="connsiteY215" fmla="*/ 3912615 h 4192026"/>
                  <a:gd name="connsiteX216" fmla="*/ 1346115 w 2758206"/>
                  <a:gd name="connsiteY216" fmla="*/ 3893199 h 4192026"/>
                  <a:gd name="connsiteX217" fmla="*/ 1346467 w 2758206"/>
                  <a:gd name="connsiteY217" fmla="*/ 3901562 h 4192026"/>
                  <a:gd name="connsiteX218" fmla="*/ 1328189 w 2758206"/>
                  <a:gd name="connsiteY218" fmla="*/ 3663612 h 4192026"/>
                  <a:gd name="connsiteX219" fmla="*/ 1361784 w 2758206"/>
                  <a:gd name="connsiteY219" fmla="*/ 3645013 h 4192026"/>
                  <a:gd name="connsiteX220" fmla="*/ 1361619 w 2758206"/>
                  <a:gd name="connsiteY220" fmla="*/ 3698356 h 4192026"/>
                  <a:gd name="connsiteX221" fmla="*/ 1346042 w 2758206"/>
                  <a:gd name="connsiteY221" fmla="*/ 3885675 h 4192026"/>
                  <a:gd name="connsiteX222" fmla="*/ 1346115 w 2758206"/>
                  <a:gd name="connsiteY222" fmla="*/ 3893199 h 4192026"/>
                  <a:gd name="connsiteX223" fmla="*/ 1490193 w 2758206"/>
                  <a:gd name="connsiteY223" fmla="*/ 2228573 h 4192026"/>
                  <a:gd name="connsiteX224" fmla="*/ 1381273 w 2758206"/>
                  <a:gd name="connsiteY224" fmla="*/ 3570764 h 4192026"/>
                  <a:gd name="connsiteX225" fmla="*/ 1490193 w 2758206"/>
                  <a:gd name="connsiteY225" fmla="*/ 2228573 h 4192026"/>
                  <a:gd name="connsiteX226" fmla="*/ 1245816 w 2758206"/>
                  <a:gd name="connsiteY226" fmla="*/ 3690552 h 4192026"/>
                  <a:gd name="connsiteX227" fmla="*/ 1268285 w 2758206"/>
                  <a:gd name="connsiteY227" fmla="*/ 3709906 h 4192026"/>
                  <a:gd name="connsiteX228" fmla="*/ 1246085 w 2758206"/>
                  <a:gd name="connsiteY228" fmla="*/ 3730864 h 4192026"/>
                  <a:gd name="connsiteX229" fmla="*/ 1245816 w 2758206"/>
                  <a:gd name="connsiteY229" fmla="*/ 3690552 h 4192026"/>
                  <a:gd name="connsiteX230" fmla="*/ 1245867 w 2758206"/>
                  <a:gd name="connsiteY230" fmla="*/ 3752609 h 4192026"/>
                  <a:gd name="connsiteX231" fmla="*/ 1265232 w 2758206"/>
                  <a:gd name="connsiteY231" fmla="*/ 3773132 h 4192026"/>
                  <a:gd name="connsiteX232" fmla="*/ 1244791 w 2758206"/>
                  <a:gd name="connsiteY232" fmla="*/ 3789330 h 4192026"/>
                  <a:gd name="connsiteX233" fmla="*/ 1245867 w 2758206"/>
                  <a:gd name="connsiteY233" fmla="*/ 3752609 h 4192026"/>
                  <a:gd name="connsiteX234" fmla="*/ 1249676 w 2758206"/>
                  <a:gd name="connsiteY234" fmla="*/ 3742642 h 4192026"/>
                  <a:gd name="connsiteX235" fmla="*/ 1279463 w 2758206"/>
                  <a:gd name="connsiteY235" fmla="*/ 3720059 h 4192026"/>
                  <a:gd name="connsiteX236" fmla="*/ 1307096 w 2758206"/>
                  <a:gd name="connsiteY236" fmla="*/ 3747072 h 4192026"/>
                  <a:gd name="connsiteX237" fmla="*/ 1310636 w 2758206"/>
                  <a:gd name="connsiteY237" fmla="*/ 3749100 h 4192026"/>
                  <a:gd name="connsiteX238" fmla="*/ 1310605 w 2758206"/>
                  <a:gd name="connsiteY238" fmla="*/ 3751512 h 4192026"/>
                  <a:gd name="connsiteX239" fmla="*/ 1276534 w 2758206"/>
                  <a:gd name="connsiteY239" fmla="*/ 3765919 h 4192026"/>
                  <a:gd name="connsiteX240" fmla="*/ 1249676 w 2758206"/>
                  <a:gd name="connsiteY240" fmla="*/ 3742642 h 4192026"/>
                  <a:gd name="connsiteX241" fmla="*/ 1310625 w 2758206"/>
                  <a:gd name="connsiteY241" fmla="*/ 3766519 h 4192026"/>
                  <a:gd name="connsiteX242" fmla="*/ 1311412 w 2758206"/>
                  <a:gd name="connsiteY242" fmla="*/ 3795705 h 4192026"/>
                  <a:gd name="connsiteX243" fmla="*/ 1288550 w 2758206"/>
                  <a:gd name="connsiteY243" fmla="*/ 3776517 h 4192026"/>
                  <a:gd name="connsiteX244" fmla="*/ 1310625 w 2758206"/>
                  <a:gd name="connsiteY244" fmla="*/ 3766519 h 4192026"/>
                  <a:gd name="connsiteX245" fmla="*/ 1311019 w 2758206"/>
                  <a:gd name="connsiteY245" fmla="*/ 3727707 h 4192026"/>
                  <a:gd name="connsiteX246" fmla="*/ 1293818 w 2758206"/>
                  <a:gd name="connsiteY246" fmla="*/ 3711158 h 4192026"/>
                  <a:gd name="connsiteX247" fmla="*/ 1311899 w 2758206"/>
                  <a:gd name="connsiteY247" fmla="*/ 3700281 h 4192026"/>
                  <a:gd name="connsiteX248" fmla="*/ 1311019 w 2758206"/>
                  <a:gd name="connsiteY248" fmla="*/ 3727707 h 4192026"/>
                  <a:gd name="connsiteX249" fmla="*/ 1281946 w 2758206"/>
                  <a:gd name="connsiteY249" fmla="*/ 3700488 h 4192026"/>
                  <a:gd name="connsiteX250" fmla="*/ 1244874 w 2758206"/>
                  <a:gd name="connsiteY250" fmla="*/ 3671478 h 4192026"/>
                  <a:gd name="connsiteX251" fmla="*/ 1243363 w 2758206"/>
                  <a:gd name="connsiteY251" fmla="*/ 3655642 h 4192026"/>
                  <a:gd name="connsiteX252" fmla="*/ 1313172 w 2758206"/>
                  <a:gd name="connsiteY252" fmla="*/ 3667441 h 4192026"/>
                  <a:gd name="connsiteX253" fmla="*/ 1312489 w 2758206"/>
                  <a:gd name="connsiteY253" fmla="*/ 3685087 h 4192026"/>
                  <a:gd name="connsiteX254" fmla="*/ 1281946 w 2758206"/>
                  <a:gd name="connsiteY254" fmla="*/ 3700488 h 4192026"/>
                  <a:gd name="connsiteX255" fmla="*/ 1240072 w 2758206"/>
                  <a:gd name="connsiteY255" fmla="*/ 3857627 h 4192026"/>
                  <a:gd name="connsiteX256" fmla="*/ 1241883 w 2758206"/>
                  <a:gd name="connsiteY256" fmla="*/ 3836648 h 4192026"/>
                  <a:gd name="connsiteX257" fmla="*/ 1257635 w 2758206"/>
                  <a:gd name="connsiteY257" fmla="*/ 3848168 h 4192026"/>
                  <a:gd name="connsiteX258" fmla="*/ 1239885 w 2758206"/>
                  <a:gd name="connsiteY258" fmla="*/ 3859914 h 4192026"/>
                  <a:gd name="connsiteX259" fmla="*/ 1240072 w 2758206"/>
                  <a:gd name="connsiteY259" fmla="*/ 3857627 h 4192026"/>
                  <a:gd name="connsiteX260" fmla="*/ 1242856 w 2758206"/>
                  <a:gd name="connsiteY260" fmla="*/ 3823101 h 4192026"/>
                  <a:gd name="connsiteX261" fmla="*/ 1243911 w 2758206"/>
                  <a:gd name="connsiteY261" fmla="*/ 3806997 h 4192026"/>
                  <a:gd name="connsiteX262" fmla="*/ 1276089 w 2758206"/>
                  <a:gd name="connsiteY262" fmla="*/ 3783316 h 4192026"/>
                  <a:gd name="connsiteX263" fmla="*/ 1292917 w 2758206"/>
                  <a:gd name="connsiteY263" fmla="*/ 3798189 h 4192026"/>
                  <a:gd name="connsiteX264" fmla="*/ 1312395 w 2758206"/>
                  <a:gd name="connsiteY264" fmla="*/ 3811716 h 4192026"/>
                  <a:gd name="connsiteX265" fmla="*/ 1312799 w 2758206"/>
                  <a:gd name="connsiteY265" fmla="*/ 3816829 h 4192026"/>
                  <a:gd name="connsiteX266" fmla="*/ 1270086 w 2758206"/>
                  <a:gd name="connsiteY266" fmla="*/ 3840384 h 4192026"/>
                  <a:gd name="connsiteX267" fmla="*/ 1242856 w 2758206"/>
                  <a:gd name="connsiteY267" fmla="*/ 3823101 h 4192026"/>
                  <a:gd name="connsiteX268" fmla="*/ 1314145 w 2758206"/>
                  <a:gd name="connsiteY268" fmla="*/ 3830656 h 4192026"/>
                  <a:gd name="connsiteX269" fmla="*/ 1323314 w 2758206"/>
                  <a:gd name="connsiteY269" fmla="*/ 3879724 h 4192026"/>
                  <a:gd name="connsiteX270" fmla="*/ 1284772 w 2758206"/>
                  <a:gd name="connsiteY270" fmla="*/ 3850682 h 4192026"/>
                  <a:gd name="connsiteX271" fmla="*/ 1314145 w 2758206"/>
                  <a:gd name="connsiteY271" fmla="*/ 3830656 h 4192026"/>
                  <a:gd name="connsiteX272" fmla="*/ 1204520 w 2758206"/>
                  <a:gd name="connsiteY272" fmla="*/ 3835013 h 4192026"/>
                  <a:gd name="connsiteX273" fmla="*/ 1216464 w 2758206"/>
                  <a:gd name="connsiteY273" fmla="*/ 3777417 h 4192026"/>
                  <a:gd name="connsiteX274" fmla="*/ 1215998 w 2758206"/>
                  <a:gd name="connsiteY274" fmla="*/ 3726765 h 4192026"/>
                  <a:gd name="connsiteX275" fmla="*/ 1219144 w 2758206"/>
                  <a:gd name="connsiteY275" fmla="*/ 3645365 h 4192026"/>
                  <a:gd name="connsiteX276" fmla="*/ 1232827 w 2758206"/>
                  <a:gd name="connsiteY276" fmla="*/ 3650995 h 4192026"/>
                  <a:gd name="connsiteX277" fmla="*/ 1232485 w 2758206"/>
                  <a:gd name="connsiteY277" fmla="*/ 3671881 h 4192026"/>
                  <a:gd name="connsiteX278" fmla="*/ 1232516 w 2758206"/>
                  <a:gd name="connsiteY278" fmla="*/ 3676787 h 4192026"/>
                  <a:gd name="connsiteX279" fmla="*/ 1224806 w 2758206"/>
                  <a:gd name="connsiteY279" fmla="*/ 3878637 h 4192026"/>
                  <a:gd name="connsiteX280" fmla="*/ 1197172 w 2758206"/>
                  <a:gd name="connsiteY280" fmla="*/ 3901438 h 4192026"/>
                  <a:gd name="connsiteX281" fmla="*/ 1173161 w 2758206"/>
                  <a:gd name="connsiteY281" fmla="*/ 3914882 h 4192026"/>
                  <a:gd name="connsiteX282" fmla="*/ 1204520 w 2758206"/>
                  <a:gd name="connsiteY282" fmla="*/ 3835013 h 4192026"/>
                  <a:gd name="connsiteX283" fmla="*/ 1406733 w 2758206"/>
                  <a:gd name="connsiteY283" fmla="*/ 4132971 h 4192026"/>
                  <a:gd name="connsiteX284" fmla="*/ 1355988 w 2758206"/>
                  <a:gd name="connsiteY284" fmla="*/ 4154778 h 4192026"/>
                  <a:gd name="connsiteX285" fmla="*/ 1136047 w 2758206"/>
                  <a:gd name="connsiteY285" fmla="*/ 4075882 h 4192026"/>
                  <a:gd name="connsiteX286" fmla="*/ 1135302 w 2758206"/>
                  <a:gd name="connsiteY286" fmla="*/ 4074153 h 4192026"/>
                  <a:gd name="connsiteX287" fmla="*/ 1131493 w 2758206"/>
                  <a:gd name="connsiteY287" fmla="*/ 4043021 h 4192026"/>
                  <a:gd name="connsiteX288" fmla="*/ 1408720 w 2758206"/>
                  <a:gd name="connsiteY288" fmla="*/ 4107852 h 4192026"/>
                  <a:gd name="connsiteX289" fmla="*/ 1406733 w 2758206"/>
                  <a:gd name="connsiteY289" fmla="*/ 4132971 h 4192026"/>
                  <a:gd name="connsiteX290" fmla="*/ 1379016 w 2758206"/>
                  <a:gd name="connsiteY290" fmla="*/ 3994460 h 4192026"/>
                  <a:gd name="connsiteX291" fmla="*/ 1408958 w 2758206"/>
                  <a:gd name="connsiteY291" fmla="*/ 4095908 h 4192026"/>
                  <a:gd name="connsiteX292" fmla="*/ 1135933 w 2758206"/>
                  <a:gd name="connsiteY292" fmla="*/ 4023864 h 4192026"/>
                  <a:gd name="connsiteX293" fmla="*/ 1162128 w 2758206"/>
                  <a:gd name="connsiteY293" fmla="*/ 3944347 h 4192026"/>
                  <a:gd name="connsiteX294" fmla="*/ 1178760 w 2758206"/>
                  <a:gd name="connsiteY294" fmla="*/ 3928419 h 4192026"/>
                  <a:gd name="connsiteX295" fmla="*/ 1218679 w 2758206"/>
                  <a:gd name="connsiteY295" fmla="*/ 4056466 h 4192026"/>
                  <a:gd name="connsiteX296" fmla="*/ 1288322 w 2758206"/>
                  <a:gd name="connsiteY296" fmla="*/ 4079007 h 4192026"/>
                  <a:gd name="connsiteX297" fmla="*/ 1379016 w 2758206"/>
                  <a:gd name="connsiteY297" fmla="*/ 3994460 h 4192026"/>
                  <a:gd name="connsiteX298" fmla="*/ 1365189 w 2758206"/>
                  <a:gd name="connsiteY298" fmla="*/ 3972012 h 4192026"/>
                  <a:gd name="connsiteX299" fmla="*/ 1366731 w 2758206"/>
                  <a:gd name="connsiteY299" fmla="*/ 4017561 h 4192026"/>
                  <a:gd name="connsiteX300" fmla="*/ 1292203 w 2758206"/>
                  <a:gd name="connsiteY300" fmla="*/ 4066236 h 4192026"/>
                  <a:gd name="connsiteX301" fmla="*/ 1191387 w 2758206"/>
                  <a:gd name="connsiteY301" fmla="*/ 3997266 h 4192026"/>
                  <a:gd name="connsiteX302" fmla="*/ 1191925 w 2758206"/>
                  <a:gd name="connsiteY302" fmla="*/ 3919591 h 4192026"/>
                  <a:gd name="connsiteX303" fmla="*/ 1237764 w 2758206"/>
                  <a:gd name="connsiteY303" fmla="*/ 3880841 h 4192026"/>
                  <a:gd name="connsiteX304" fmla="*/ 1272756 w 2758206"/>
                  <a:gd name="connsiteY304" fmla="*/ 3858807 h 4192026"/>
                  <a:gd name="connsiteX305" fmla="*/ 1299541 w 2758206"/>
                  <a:gd name="connsiteY305" fmla="*/ 3877975 h 4192026"/>
                  <a:gd name="connsiteX306" fmla="*/ 1325953 w 2758206"/>
                  <a:gd name="connsiteY306" fmla="*/ 3888697 h 4192026"/>
                  <a:gd name="connsiteX307" fmla="*/ 1344428 w 2758206"/>
                  <a:gd name="connsiteY307" fmla="*/ 3932000 h 4192026"/>
                  <a:gd name="connsiteX308" fmla="*/ 1365189 w 2758206"/>
                  <a:gd name="connsiteY308" fmla="*/ 3972012 h 4192026"/>
                  <a:gd name="connsiteX309" fmla="*/ 1823433 w 2758206"/>
                  <a:gd name="connsiteY309" fmla="*/ 4024879 h 4192026"/>
                  <a:gd name="connsiteX310" fmla="*/ 1526303 w 2758206"/>
                  <a:gd name="connsiteY310" fmla="*/ 4028304 h 4192026"/>
                  <a:gd name="connsiteX311" fmla="*/ 1357303 w 2758206"/>
                  <a:gd name="connsiteY311" fmla="*/ 3887207 h 4192026"/>
                  <a:gd name="connsiteX312" fmla="*/ 1358400 w 2758206"/>
                  <a:gd name="connsiteY312" fmla="*/ 3865327 h 4192026"/>
                  <a:gd name="connsiteX313" fmla="*/ 1558294 w 2758206"/>
                  <a:gd name="connsiteY313" fmla="*/ 4008805 h 4192026"/>
                  <a:gd name="connsiteX314" fmla="*/ 1568923 w 2758206"/>
                  <a:gd name="connsiteY314" fmla="*/ 4014818 h 4192026"/>
                  <a:gd name="connsiteX315" fmla="*/ 1822853 w 2758206"/>
                  <a:gd name="connsiteY315" fmla="*/ 4014901 h 4192026"/>
                  <a:gd name="connsiteX316" fmla="*/ 1823433 w 2758206"/>
                  <a:gd name="connsiteY316" fmla="*/ 4024879 h 4192026"/>
                  <a:gd name="connsiteX317" fmla="*/ 1782282 w 2758206"/>
                  <a:gd name="connsiteY317" fmla="*/ 3949284 h 4192026"/>
                  <a:gd name="connsiteX318" fmla="*/ 1818289 w 2758206"/>
                  <a:gd name="connsiteY318" fmla="*/ 3999656 h 4192026"/>
                  <a:gd name="connsiteX319" fmla="*/ 1574678 w 2758206"/>
                  <a:gd name="connsiteY319" fmla="*/ 4003092 h 4192026"/>
                  <a:gd name="connsiteX320" fmla="*/ 1568219 w 2758206"/>
                  <a:gd name="connsiteY320" fmla="*/ 3930354 h 4192026"/>
                  <a:gd name="connsiteX321" fmla="*/ 1672451 w 2758206"/>
                  <a:gd name="connsiteY321" fmla="*/ 3967779 h 4192026"/>
                  <a:gd name="connsiteX322" fmla="*/ 1782282 w 2758206"/>
                  <a:gd name="connsiteY322" fmla="*/ 3949284 h 4192026"/>
                  <a:gd name="connsiteX323" fmla="*/ 1592024 w 2758206"/>
                  <a:gd name="connsiteY323" fmla="*/ 3840871 h 4192026"/>
                  <a:gd name="connsiteX324" fmla="*/ 1745686 w 2758206"/>
                  <a:gd name="connsiteY324" fmla="*/ 3923524 h 4192026"/>
                  <a:gd name="connsiteX325" fmla="*/ 1772885 w 2758206"/>
                  <a:gd name="connsiteY325" fmla="*/ 3941149 h 4192026"/>
                  <a:gd name="connsiteX326" fmla="*/ 1669460 w 2758206"/>
                  <a:gd name="connsiteY326" fmla="*/ 3954521 h 4192026"/>
                  <a:gd name="connsiteX327" fmla="*/ 1563396 w 2758206"/>
                  <a:gd name="connsiteY327" fmla="*/ 3918484 h 4192026"/>
                  <a:gd name="connsiteX328" fmla="*/ 1538060 w 2758206"/>
                  <a:gd name="connsiteY328" fmla="*/ 3877085 h 4192026"/>
                  <a:gd name="connsiteX329" fmla="*/ 1552902 w 2758206"/>
                  <a:gd name="connsiteY329" fmla="*/ 3835510 h 4192026"/>
                  <a:gd name="connsiteX330" fmla="*/ 1592024 w 2758206"/>
                  <a:gd name="connsiteY330" fmla="*/ 3840871 h 4192026"/>
                  <a:gd name="connsiteX331" fmla="*/ 1581426 w 2758206"/>
                  <a:gd name="connsiteY331" fmla="*/ 3825233 h 4192026"/>
                  <a:gd name="connsiteX332" fmla="*/ 1556648 w 2758206"/>
                  <a:gd name="connsiteY332" fmla="*/ 3820741 h 4192026"/>
                  <a:gd name="connsiteX333" fmla="*/ 1564121 w 2758206"/>
                  <a:gd name="connsiteY333" fmla="*/ 3795229 h 4192026"/>
                  <a:gd name="connsiteX334" fmla="*/ 1581426 w 2758206"/>
                  <a:gd name="connsiteY334" fmla="*/ 3825233 h 4192026"/>
                  <a:gd name="connsiteX335" fmla="*/ 1558046 w 2758206"/>
                  <a:gd name="connsiteY335" fmla="*/ 3785417 h 4192026"/>
                  <a:gd name="connsiteX336" fmla="*/ 1540865 w 2758206"/>
                  <a:gd name="connsiteY336" fmla="*/ 3817677 h 4192026"/>
                  <a:gd name="connsiteX337" fmla="*/ 1513449 w 2758206"/>
                  <a:gd name="connsiteY337" fmla="*/ 3811685 h 4192026"/>
                  <a:gd name="connsiteX338" fmla="*/ 1530112 w 2758206"/>
                  <a:gd name="connsiteY338" fmla="*/ 3772863 h 4192026"/>
                  <a:gd name="connsiteX339" fmla="*/ 1533134 w 2758206"/>
                  <a:gd name="connsiteY339" fmla="*/ 3773287 h 4192026"/>
                  <a:gd name="connsiteX340" fmla="*/ 1558046 w 2758206"/>
                  <a:gd name="connsiteY340" fmla="*/ 3785417 h 4192026"/>
                  <a:gd name="connsiteX341" fmla="*/ 1543059 w 2758206"/>
                  <a:gd name="connsiteY341" fmla="*/ 3752888 h 4192026"/>
                  <a:gd name="connsiteX342" fmla="*/ 1547924 w 2758206"/>
                  <a:gd name="connsiteY342" fmla="*/ 3762989 h 4192026"/>
                  <a:gd name="connsiteX343" fmla="*/ 1537802 w 2758206"/>
                  <a:gd name="connsiteY343" fmla="*/ 3760671 h 4192026"/>
                  <a:gd name="connsiteX344" fmla="*/ 1543059 w 2758206"/>
                  <a:gd name="connsiteY344" fmla="*/ 3752888 h 4192026"/>
                  <a:gd name="connsiteX345" fmla="*/ 1555769 w 2758206"/>
                  <a:gd name="connsiteY345" fmla="*/ 3666861 h 4192026"/>
                  <a:gd name="connsiteX346" fmla="*/ 1516636 w 2758206"/>
                  <a:gd name="connsiteY346" fmla="*/ 3693833 h 4192026"/>
                  <a:gd name="connsiteX347" fmla="*/ 1511824 w 2758206"/>
                  <a:gd name="connsiteY347" fmla="*/ 3699411 h 4192026"/>
                  <a:gd name="connsiteX348" fmla="*/ 1485867 w 2758206"/>
                  <a:gd name="connsiteY348" fmla="*/ 3692135 h 4192026"/>
                  <a:gd name="connsiteX349" fmla="*/ 1506835 w 2758206"/>
                  <a:gd name="connsiteY349" fmla="*/ 3646607 h 4192026"/>
                  <a:gd name="connsiteX350" fmla="*/ 1555200 w 2758206"/>
                  <a:gd name="connsiteY350" fmla="*/ 3641577 h 4192026"/>
                  <a:gd name="connsiteX351" fmla="*/ 1560281 w 2758206"/>
                  <a:gd name="connsiteY351" fmla="*/ 3642995 h 4192026"/>
                  <a:gd name="connsiteX352" fmla="*/ 1555769 w 2758206"/>
                  <a:gd name="connsiteY352" fmla="*/ 3666861 h 4192026"/>
                  <a:gd name="connsiteX353" fmla="*/ 2733214 w 2758206"/>
                  <a:gd name="connsiteY353" fmla="*/ 784448 h 4192026"/>
                  <a:gd name="connsiteX354" fmla="*/ 2722305 w 2758206"/>
                  <a:gd name="connsiteY354" fmla="*/ 1710177 h 4192026"/>
                  <a:gd name="connsiteX355" fmla="*/ 1068639 w 2758206"/>
                  <a:gd name="connsiteY355" fmla="*/ 1721872 h 4192026"/>
                  <a:gd name="connsiteX356" fmla="*/ 40158 w 2758206"/>
                  <a:gd name="connsiteY356" fmla="*/ 1729314 h 4192026"/>
                  <a:gd name="connsiteX357" fmla="*/ 22532 w 2758206"/>
                  <a:gd name="connsiteY357" fmla="*/ 381534 h 4192026"/>
                  <a:gd name="connsiteX358" fmla="*/ 566761 w 2758206"/>
                  <a:gd name="connsiteY358" fmla="*/ 371577 h 4192026"/>
                  <a:gd name="connsiteX359" fmla="*/ 582534 w 2758206"/>
                  <a:gd name="connsiteY359" fmla="*/ 378791 h 4192026"/>
                  <a:gd name="connsiteX360" fmla="*/ 596330 w 2758206"/>
                  <a:gd name="connsiteY360" fmla="*/ 420976 h 4192026"/>
                  <a:gd name="connsiteX361" fmla="*/ 636570 w 2758206"/>
                  <a:gd name="connsiteY361" fmla="*/ 413400 h 4192026"/>
                  <a:gd name="connsiteX362" fmla="*/ 672183 w 2758206"/>
                  <a:gd name="connsiteY362" fmla="*/ 404251 h 4192026"/>
                  <a:gd name="connsiteX363" fmla="*/ 677472 w 2758206"/>
                  <a:gd name="connsiteY363" fmla="*/ 375583 h 4192026"/>
                  <a:gd name="connsiteX364" fmla="*/ 712040 w 2758206"/>
                  <a:gd name="connsiteY364" fmla="*/ 385332 h 4192026"/>
                  <a:gd name="connsiteX365" fmla="*/ 718809 w 2758206"/>
                  <a:gd name="connsiteY365" fmla="*/ 365544 h 4192026"/>
                  <a:gd name="connsiteX366" fmla="*/ 992310 w 2758206"/>
                  <a:gd name="connsiteY366" fmla="*/ 364146 h 4192026"/>
                  <a:gd name="connsiteX367" fmla="*/ 2126617 w 2758206"/>
                  <a:gd name="connsiteY367" fmla="*/ 332290 h 4192026"/>
                  <a:gd name="connsiteX368" fmla="*/ 2132879 w 2758206"/>
                  <a:gd name="connsiteY368" fmla="*/ 330644 h 4192026"/>
                  <a:gd name="connsiteX369" fmla="*/ 2173512 w 2758206"/>
                  <a:gd name="connsiteY369" fmla="*/ 329464 h 4192026"/>
                  <a:gd name="connsiteX370" fmla="*/ 2182951 w 2758206"/>
                  <a:gd name="connsiteY370" fmla="*/ 358651 h 4192026"/>
                  <a:gd name="connsiteX371" fmla="*/ 2218885 w 2758206"/>
                  <a:gd name="connsiteY371" fmla="*/ 362314 h 4192026"/>
                  <a:gd name="connsiteX372" fmla="*/ 2254146 w 2758206"/>
                  <a:gd name="connsiteY372" fmla="*/ 372571 h 4192026"/>
                  <a:gd name="connsiteX373" fmla="*/ 2268398 w 2758206"/>
                  <a:gd name="connsiteY373" fmla="*/ 324652 h 4192026"/>
                  <a:gd name="connsiteX374" fmla="*/ 2738212 w 2758206"/>
                  <a:gd name="connsiteY374" fmla="*/ 315078 h 4192026"/>
                  <a:gd name="connsiteX375" fmla="*/ 2733214 w 2758206"/>
                  <a:gd name="connsiteY375" fmla="*/ 784448 h 419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</a:cxnLst>
                <a:rect l="l" t="t" r="r" b="b"/>
                <a:pathLst>
                  <a:path w="2758206" h="4192026">
                    <a:moveTo>
                      <a:pt x="2748220" y="295062"/>
                    </a:moveTo>
                    <a:cubicBezTo>
                      <a:pt x="2595273" y="298384"/>
                      <a:pt x="2442325" y="301820"/>
                      <a:pt x="2289377" y="304667"/>
                    </a:cubicBezTo>
                    <a:cubicBezTo>
                      <a:pt x="2298464" y="291678"/>
                      <a:pt x="2305232" y="276722"/>
                      <a:pt x="2305274" y="260773"/>
                    </a:cubicBezTo>
                    <a:cubicBezTo>
                      <a:pt x="2305243" y="254936"/>
                      <a:pt x="2297046" y="252494"/>
                      <a:pt x="2294127" y="257751"/>
                    </a:cubicBezTo>
                    <a:cubicBezTo>
                      <a:pt x="2285609" y="273804"/>
                      <a:pt x="2282422" y="293696"/>
                      <a:pt x="2267125" y="305256"/>
                    </a:cubicBezTo>
                    <a:cubicBezTo>
                      <a:pt x="2266690" y="305339"/>
                      <a:pt x="2266276" y="305432"/>
                      <a:pt x="2265883" y="305567"/>
                    </a:cubicBezTo>
                    <a:cubicBezTo>
                      <a:pt x="2260553" y="297784"/>
                      <a:pt x="2264641" y="285457"/>
                      <a:pt x="2265386" y="276857"/>
                    </a:cubicBezTo>
                    <a:cubicBezTo>
                      <a:pt x="2266607" y="258486"/>
                      <a:pt x="2256661" y="225885"/>
                      <a:pt x="2285278" y="226309"/>
                    </a:cubicBezTo>
                    <a:cubicBezTo>
                      <a:pt x="2295038" y="226071"/>
                      <a:pt x="2310594" y="224622"/>
                      <a:pt x="2318998" y="230625"/>
                    </a:cubicBezTo>
                    <a:cubicBezTo>
                      <a:pt x="2326708" y="236131"/>
                      <a:pt x="2325828" y="252307"/>
                      <a:pt x="2326739" y="260722"/>
                    </a:cubicBezTo>
                    <a:cubicBezTo>
                      <a:pt x="2328095" y="273162"/>
                      <a:pt x="2328240" y="285892"/>
                      <a:pt x="2330237" y="298229"/>
                    </a:cubicBezTo>
                    <a:cubicBezTo>
                      <a:pt x="2331221" y="304304"/>
                      <a:pt x="2340111" y="303393"/>
                      <a:pt x="2341643" y="298229"/>
                    </a:cubicBezTo>
                    <a:cubicBezTo>
                      <a:pt x="2345451" y="285426"/>
                      <a:pt x="2344013" y="271040"/>
                      <a:pt x="2342605" y="257958"/>
                    </a:cubicBezTo>
                    <a:cubicBezTo>
                      <a:pt x="2341456" y="247257"/>
                      <a:pt x="2341529" y="234206"/>
                      <a:pt x="2335640" y="224798"/>
                    </a:cubicBezTo>
                    <a:cubicBezTo>
                      <a:pt x="2327091" y="207845"/>
                      <a:pt x="2280114" y="205889"/>
                      <a:pt x="2265438" y="214396"/>
                    </a:cubicBezTo>
                    <a:cubicBezTo>
                      <a:pt x="2253525" y="212337"/>
                      <a:pt x="2240599" y="211571"/>
                      <a:pt x="2229504" y="215690"/>
                    </a:cubicBezTo>
                    <a:cubicBezTo>
                      <a:pt x="2213803" y="212047"/>
                      <a:pt x="2196736" y="215856"/>
                      <a:pt x="2181119" y="218640"/>
                    </a:cubicBezTo>
                    <a:cubicBezTo>
                      <a:pt x="2172290" y="209491"/>
                      <a:pt x="2152129" y="204585"/>
                      <a:pt x="2139596" y="203964"/>
                    </a:cubicBezTo>
                    <a:cubicBezTo>
                      <a:pt x="2142649" y="183099"/>
                      <a:pt x="2137143" y="163797"/>
                      <a:pt x="2123481" y="147413"/>
                    </a:cubicBezTo>
                    <a:cubicBezTo>
                      <a:pt x="2121287" y="144774"/>
                      <a:pt x="2116268" y="144877"/>
                      <a:pt x="2114053" y="147413"/>
                    </a:cubicBezTo>
                    <a:cubicBezTo>
                      <a:pt x="2103434" y="159636"/>
                      <a:pt x="2098186" y="175067"/>
                      <a:pt x="2091977" y="189785"/>
                    </a:cubicBezTo>
                    <a:cubicBezTo>
                      <a:pt x="2085777" y="204461"/>
                      <a:pt x="2080323" y="219137"/>
                      <a:pt x="2079288" y="235230"/>
                    </a:cubicBezTo>
                    <a:cubicBezTo>
                      <a:pt x="2077663" y="260815"/>
                      <a:pt x="2084628" y="286047"/>
                      <a:pt x="2080706" y="311580"/>
                    </a:cubicBezTo>
                    <a:cubicBezTo>
                      <a:pt x="2035985" y="313236"/>
                      <a:pt x="1991253" y="314602"/>
                      <a:pt x="1946522" y="315968"/>
                    </a:cubicBezTo>
                    <a:cubicBezTo>
                      <a:pt x="1916642" y="281494"/>
                      <a:pt x="1882550" y="250838"/>
                      <a:pt x="1850932" y="217946"/>
                    </a:cubicBezTo>
                    <a:cubicBezTo>
                      <a:pt x="1822501" y="189495"/>
                      <a:pt x="1794195" y="157545"/>
                      <a:pt x="1755301" y="143770"/>
                    </a:cubicBezTo>
                    <a:cubicBezTo>
                      <a:pt x="1680017" y="125410"/>
                      <a:pt x="1597478" y="140375"/>
                      <a:pt x="1526220" y="168175"/>
                    </a:cubicBezTo>
                    <a:cubicBezTo>
                      <a:pt x="1522143" y="157908"/>
                      <a:pt x="1534686" y="116033"/>
                      <a:pt x="1515591" y="120162"/>
                    </a:cubicBezTo>
                    <a:cubicBezTo>
                      <a:pt x="1493670" y="125275"/>
                      <a:pt x="1505272" y="199586"/>
                      <a:pt x="1519120" y="209139"/>
                    </a:cubicBezTo>
                    <a:cubicBezTo>
                      <a:pt x="1493319" y="232105"/>
                      <a:pt x="1466213" y="254564"/>
                      <a:pt x="1435412" y="270368"/>
                    </a:cubicBezTo>
                    <a:cubicBezTo>
                      <a:pt x="1409890" y="283470"/>
                      <a:pt x="1380217" y="267884"/>
                      <a:pt x="1356816" y="253363"/>
                    </a:cubicBezTo>
                    <a:cubicBezTo>
                      <a:pt x="1321596" y="231215"/>
                      <a:pt x="1287422" y="207462"/>
                      <a:pt x="1253226" y="183782"/>
                    </a:cubicBezTo>
                    <a:cubicBezTo>
                      <a:pt x="1258173" y="171559"/>
                      <a:pt x="1257397" y="156728"/>
                      <a:pt x="1258039" y="143853"/>
                    </a:cubicBezTo>
                    <a:cubicBezTo>
                      <a:pt x="1258805" y="128390"/>
                      <a:pt x="1259291" y="112907"/>
                      <a:pt x="1259136" y="97424"/>
                    </a:cubicBezTo>
                    <a:cubicBezTo>
                      <a:pt x="1258825" y="66603"/>
                      <a:pt x="1254996" y="36040"/>
                      <a:pt x="1247275" y="6191"/>
                    </a:cubicBezTo>
                    <a:cubicBezTo>
                      <a:pt x="1244470" y="-4655"/>
                      <a:pt x="1228200" y="-60"/>
                      <a:pt x="1230560" y="10797"/>
                    </a:cubicBezTo>
                    <a:cubicBezTo>
                      <a:pt x="1240982" y="61479"/>
                      <a:pt x="1237815" y="113538"/>
                      <a:pt x="1232682" y="164728"/>
                    </a:cubicBezTo>
                    <a:cubicBezTo>
                      <a:pt x="1213111" y="158032"/>
                      <a:pt x="1191024" y="156304"/>
                      <a:pt x="1170853" y="153457"/>
                    </a:cubicBezTo>
                    <a:cubicBezTo>
                      <a:pt x="1124548" y="147806"/>
                      <a:pt x="1077209" y="136235"/>
                      <a:pt x="1030728" y="146119"/>
                    </a:cubicBezTo>
                    <a:cubicBezTo>
                      <a:pt x="983150" y="156469"/>
                      <a:pt x="944432" y="188067"/>
                      <a:pt x="910113" y="221000"/>
                    </a:cubicBezTo>
                    <a:cubicBezTo>
                      <a:pt x="869190" y="259749"/>
                      <a:pt x="827211" y="298333"/>
                      <a:pt x="793099" y="343416"/>
                    </a:cubicBezTo>
                    <a:cubicBezTo>
                      <a:pt x="782377" y="343747"/>
                      <a:pt x="771654" y="344120"/>
                      <a:pt x="760932" y="344492"/>
                    </a:cubicBezTo>
                    <a:cubicBezTo>
                      <a:pt x="762774" y="337651"/>
                      <a:pt x="759618" y="330820"/>
                      <a:pt x="759172" y="323876"/>
                    </a:cubicBezTo>
                    <a:cubicBezTo>
                      <a:pt x="758448" y="303031"/>
                      <a:pt x="763499" y="281525"/>
                      <a:pt x="756751" y="261167"/>
                    </a:cubicBezTo>
                    <a:cubicBezTo>
                      <a:pt x="752404" y="247650"/>
                      <a:pt x="745935" y="235324"/>
                      <a:pt x="738804" y="223101"/>
                    </a:cubicBezTo>
                    <a:cubicBezTo>
                      <a:pt x="733319" y="215100"/>
                      <a:pt x="714741" y="174198"/>
                      <a:pt x="703243" y="188615"/>
                    </a:cubicBezTo>
                    <a:cubicBezTo>
                      <a:pt x="692096" y="206189"/>
                      <a:pt x="689281" y="226268"/>
                      <a:pt x="695004" y="246087"/>
                    </a:cubicBezTo>
                    <a:cubicBezTo>
                      <a:pt x="681343" y="248623"/>
                      <a:pt x="664783" y="255454"/>
                      <a:pt x="655458" y="265897"/>
                    </a:cubicBezTo>
                    <a:cubicBezTo>
                      <a:pt x="639540" y="265110"/>
                      <a:pt x="622515" y="263868"/>
                      <a:pt x="607342" y="269322"/>
                    </a:cubicBezTo>
                    <a:cubicBezTo>
                      <a:pt x="595885" y="266900"/>
                      <a:pt x="582865" y="269136"/>
                      <a:pt x="571636" y="272562"/>
                    </a:cubicBezTo>
                    <a:cubicBezTo>
                      <a:pt x="557332" y="267252"/>
                      <a:pt x="518635" y="273110"/>
                      <a:pt x="508068" y="284836"/>
                    </a:cubicBezTo>
                    <a:cubicBezTo>
                      <a:pt x="498619" y="294534"/>
                      <a:pt x="500306" y="309490"/>
                      <a:pt x="500513" y="321888"/>
                    </a:cubicBezTo>
                    <a:cubicBezTo>
                      <a:pt x="500699" y="333283"/>
                      <a:pt x="500947" y="345424"/>
                      <a:pt x="503845" y="356663"/>
                    </a:cubicBezTo>
                    <a:cubicBezTo>
                      <a:pt x="339554" y="358133"/>
                      <a:pt x="175273" y="357015"/>
                      <a:pt x="10971" y="359810"/>
                    </a:cubicBezTo>
                    <a:cubicBezTo>
                      <a:pt x="5093" y="359913"/>
                      <a:pt x="-72" y="364757"/>
                      <a:pt x="1" y="370780"/>
                    </a:cubicBezTo>
                    <a:cubicBezTo>
                      <a:pt x="4524" y="771397"/>
                      <a:pt x="9357" y="1172024"/>
                      <a:pt x="14615" y="1572630"/>
                    </a:cubicBezTo>
                    <a:cubicBezTo>
                      <a:pt x="15101" y="1610323"/>
                      <a:pt x="15577" y="1648017"/>
                      <a:pt x="16063" y="1685710"/>
                    </a:cubicBezTo>
                    <a:cubicBezTo>
                      <a:pt x="16291" y="1703471"/>
                      <a:pt x="15484" y="1721614"/>
                      <a:pt x="16747" y="1739343"/>
                    </a:cubicBezTo>
                    <a:cubicBezTo>
                      <a:pt x="16022" y="1746391"/>
                      <a:pt x="21021" y="1753532"/>
                      <a:pt x="28535" y="1753429"/>
                    </a:cubicBezTo>
                    <a:cubicBezTo>
                      <a:pt x="356538" y="1750883"/>
                      <a:pt x="684541" y="1748357"/>
                      <a:pt x="1012544" y="1745842"/>
                    </a:cubicBezTo>
                    <a:cubicBezTo>
                      <a:pt x="977261" y="2179464"/>
                      <a:pt x="1103642" y="2729189"/>
                      <a:pt x="1076246" y="3144315"/>
                    </a:cubicBezTo>
                    <a:cubicBezTo>
                      <a:pt x="1074921" y="3250307"/>
                      <a:pt x="1112046" y="3349715"/>
                      <a:pt x="1141211" y="3449952"/>
                    </a:cubicBezTo>
                    <a:cubicBezTo>
                      <a:pt x="1181265" y="3574790"/>
                      <a:pt x="1083998" y="3557569"/>
                      <a:pt x="1203175" y="3627667"/>
                    </a:cubicBezTo>
                    <a:cubicBezTo>
                      <a:pt x="1180333" y="3654711"/>
                      <a:pt x="1176586" y="3693771"/>
                      <a:pt x="1186170" y="3727076"/>
                    </a:cubicBezTo>
                    <a:cubicBezTo>
                      <a:pt x="1191190" y="3794277"/>
                      <a:pt x="1180054" y="3816218"/>
                      <a:pt x="1154086" y="3875553"/>
                    </a:cubicBezTo>
                    <a:cubicBezTo>
                      <a:pt x="1134598" y="3926981"/>
                      <a:pt x="1113464" y="3978294"/>
                      <a:pt x="1101085" y="4032009"/>
                    </a:cubicBezTo>
                    <a:cubicBezTo>
                      <a:pt x="1078740" y="4164330"/>
                      <a:pt x="1302615" y="4231034"/>
                      <a:pt x="1395369" y="4168108"/>
                    </a:cubicBezTo>
                    <a:cubicBezTo>
                      <a:pt x="1404746" y="4161070"/>
                      <a:pt x="1423976" y="4150545"/>
                      <a:pt x="1418894" y="4136976"/>
                    </a:cubicBezTo>
                    <a:cubicBezTo>
                      <a:pt x="1431303" y="4054251"/>
                      <a:pt x="1407447" y="4015057"/>
                      <a:pt x="1371554" y="3951841"/>
                    </a:cubicBezTo>
                    <a:cubicBezTo>
                      <a:pt x="1372455" y="3944182"/>
                      <a:pt x="1365686" y="3938934"/>
                      <a:pt x="1362343" y="3932673"/>
                    </a:cubicBezTo>
                    <a:cubicBezTo>
                      <a:pt x="1361194" y="3922323"/>
                      <a:pt x="1357313" y="3911673"/>
                      <a:pt x="1357572" y="3900744"/>
                    </a:cubicBezTo>
                    <a:cubicBezTo>
                      <a:pt x="1426253" y="3944461"/>
                      <a:pt x="1466016" y="4029060"/>
                      <a:pt x="1545253" y="4055896"/>
                    </a:cubicBezTo>
                    <a:cubicBezTo>
                      <a:pt x="1613955" y="4080135"/>
                      <a:pt x="1820763" y="4121452"/>
                      <a:pt x="1837695" y="4019548"/>
                    </a:cubicBezTo>
                    <a:cubicBezTo>
                      <a:pt x="1832520" y="3963494"/>
                      <a:pt x="1781610" y="3918018"/>
                      <a:pt x="1731082" y="3900154"/>
                    </a:cubicBezTo>
                    <a:cubicBezTo>
                      <a:pt x="1713788" y="3894700"/>
                      <a:pt x="1695614" y="3893220"/>
                      <a:pt x="1678382" y="3887289"/>
                    </a:cubicBezTo>
                    <a:cubicBezTo>
                      <a:pt x="1596298" y="3861146"/>
                      <a:pt x="1574657" y="3769210"/>
                      <a:pt x="1540461" y="3700270"/>
                    </a:cubicBezTo>
                    <a:cubicBezTo>
                      <a:pt x="1568323" y="3685853"/>
                      <a:pt x="1598347" y="3667679"/>
                      <a:pt x="1577441" y="3632231"/>
                    </a:cubicBezTo>
                    <a:cubicBezTo>
                      <a:pt x="1623083" y="3617545"/>
                      <a:pt x="1634799" y="3617938"/>
                      <a:pt x="1636362" y="3565559"/>
                    </a:cubicBezTo>
                    <a:cubicBezTo>
                      <a:pt x="1645107" y="3494063"/>
                      <a:pt x="1667566" y="3425827"/>
                      <a:pt x="1701461" y="3362394"/>
                    </a:cubicBezTo>
                    <a:cubicBezTo>
                      <a:pt x="1764843" y="3233561"/>
                      <a:pt x="1867274" y="3122136"/>
                      <a:pt x="1888367" y="2975750"/>
                    </a:cubicBezTo>
                    <a:cubicBezTo>
                      <a:pt x="1948654" y="2568074"/>
                      <a:pt x="1943510" y="2146738"/>
                      <a:pt x="1879683" y="1739239"/>
                    </a:cubicBezTo>
                    <a:cubicBezTo>
                      <a:pt x="2161020" y="1737262"/>
                      <a:pt x="2442345" y="1734592"/>
                      <a:pt x="2723682" y="1732615"/>
                    </a:cubicBezTo>
                    <a:cubicBezTo>
                      <a:pt x="2732779" y="1732843"/>
                      <a:pt x="2745105" y="1733671"/>
                      <a:pt x="2745581" y="1721365"/>
                    </a:cubicBezTo>
                    <a:cubicBezTo>
                      <a:pt x="2749680" y="1250081"/>
                      <a:pt x="2753965" y="778662"/>
                      <a:pt x="2758084" y="307451"/>
                    </a:cubicBezTo>
                    <a:cubicBezTo>
                      <a:pt x="2758995" y="301375"/>
                      <a:pt x="2754762" y="294927"/>
                      <a:pt x="2748220" y="295062"/>
                    </a:cubicBezTo>
                    <a:close/>
                    <a:moveTo>
                      <a:pt x="2254364" y="225222"/>
                    </a:moveTo>
                    <a:cubicBezTo>
                      <a:pt x="2245432" y="239287"/>
                      <a:pt x="2249603" y="256261"/>
                      <a:pt x="2249748" y="271837"/>
                    </a:cubicBezTo>
                    <a:cubicBezTo>
                      <a:pt x="2249665" y="285530"/>
                      <a:pt x="2244635" y="300237"/>
                      <a:pt x="2252439" y="312822"/>
                    </a:cubicBezTo>
                    <a:cubicBezTo>
                      <a:pt x="2252449" y="321402"/>
                      <a:pt x="2254291" y="330251"/>
                      <a:pt x="2252977" y="338914"/>
                    </a:cubicBezTo>
                    <a:cubicBezTo>
                      <a:pt x="2252004" y="347711"/>
                      <a:pt x="2248713" y="358847"/>
                      <a:pt x="2241344" y="364519"/>
                    </a:cubicBezTo>
                    <a:cubicBezTo>
                      <a:pt x="2238932" y="366371"/>
                      <a:pt x="2238694" y="366992"/>
                      <a:pt x="2236459" y="365088"/>
                    </a:cubicBezTo>
                    <a:cubicBezTo>
                      <a:pt x="2232319" y="359220"/>
                      <a:pt x="2230673" y="351602"/>
                      <a:pt x="2228800" y="344761"/>
                    </a:cubicBezTo>
                    <a:cubicBezTo>
                      <a:pt x="2223532" y="313267"/>
                      <a:pt x="2221079" y="280676"/>
                      <a:pt x="2220489" y="248757"/>
                    </a:cubicBezTo>
                    <a:cubicBezTo>
                      <a:pt x="2220862" y="228886"/>
                      <a:pt x="2237970" y="225315"/>
                      <a:pt x="2254364" y="225222"/>
                    </a:cubicBezTo>
                    <a:close/>
                    <a:moveTo>
                      <a:pt x="2213255" y="227675"/>
                    </a:moveTo>
                    <a:cubicBezTo>
                      <a:pt x="2201394" y="245259"/>
                      <a:pt x="2209115" y="270016"/>
                      <a:pt x="2208918" y="290073"/>
                    </a:cubicBezTo>
                    <a:cubicBezTo>
                      <a:pt x="2210181" y="310007"/>
                      <a:pt x="2210346" y="331017"/>
                      <a:pt x="2215325" y="350547"/>
                    </a:cubicBezTo>
                    <a:cubicBezTo>
                      <a:pt x="2195846" y="364312"/>
                      <a:pt x="2191468" y="350195"/>
                      <a:pt x="2188074" y="332662"/>
                    </a:cubicBezTo>
                    <a:cubicBezTo>
                      <a:pt x="2182971" y="314261"/>
                      <a:pt x="2178097" y="295766"/>
                      <a:pt x="2174578" y="276981"/>
                    </a:cubicBezTo>
                    <a:cubicBezTo>
                      <a:pt x="2165491" y="233626"/>
                      <a:pt x="2171245" y="232074"/>
                      <a:pt x="2213255" y="227675"/>
                    </a:cubicBezTo>
                    <a:close/>
                    <a:moveTo>
                      <a:pt x="2152595" y="219344"/>
                    </a:moveTo>
                    <a:cubicBezTo>
                      <a:pt x="2158173" y="220730"/>
                      <a:pt x="2163659" y="222438"/>
                      <a:pt x="2169258" y="223608"/>
                    </a:cubicBezTo>
                    <a:cubicBezTo>
                      <a:pt x="2159891" y="229403"/>
                      <a:pt x="2156476" y="239971"/>
                      <a:pt x="2157263" y="250558"/>
                    </a:cubicBezTo>
                    <a:cubicBezTo>
                      <a:pt x="2159177" y="273545"/>
                      <a:pt x="2164901" y="296149"/>
                      <a:pt x="2170614" y="318432"/>
                    </a:cubicBezTo>
                    <a:cubicBezTo>
                      <a:pt x="2163152" y="320326"/>
                      <a:pt x="2163027" y="330303"/>
                      <a:pt x="2157573" y="334826"/>
                    </a:cubicBezTo>
                    <a:cubicBezTo>
                      <a:pt x="2144688" y="344647"/>
                      <a:pt x="2142131" y="328854"/>
                      <a:pt x="2139099" y="319591"/>
                    </a:cubicBezTo>
                    <a:cubicBezTo>
                      <a:pt x="2134555" y="305091"/>
                      <a:pt x="2129536" y="290570"/>
                      <a:pt x="2127197" y="275408"/>
                    </a:cubicBezTo>
                    <a:cubicBezTo>
                      <a:pt x="2124630" y="257462"/>
                      <a:pt x="2124899" y="230294"/>
                      <a:pt x="2139089" y="217222"/>
                    </a:cubicBezTo>
                    <a:cubicBezTo>
                      <a:pt x="2142773" y="215752"/>
                      <a:pt x="2148983" y="218443"/>
                      <a:pt x="2152595" y="219344"/>
                    </a:cubicBezTo>
                    <a:close/>
                    <a:moveTo>
                      <a:pt x="2091915" y="222065"/>
                    </a:moveTo>
                    <a:cubicBezTo>
                      <a:pt x="2094564" y="214769"/>
                      <a:pt x="2098663" y="207472"/>
                      <a:pt x="2101881" y="200310"/>
                    </a:cubicBezTo>
                    <a:cubicBezTo>
                      <a:pt x="2107253" y="188388"/>
                      <a:pt x="2111817" y="174550"/>
                      <a:pt x="2118979" y="163186"/>
                    </a:cubicBezTo>
                    <a:cubicBezTo>
                      <a:pt x="2128056" y="175968"/>
                      <a:pt x="2131171" y="191855"/>
                      <a:pt x="2130757" y="207152"/>
                    </a:cubicBezTo>
                    <a:cubicBezTo>
                      <a:pt x="2103610" y="234578"/>
                      <a:pt x="2119579" y="277292"/>
                      <a:pt x="2127538" y="309852"/>
                    </a:cubicBezTo>
                    <a:cubicBezTo>
                      <a:pt x="2124516" y="309831"/>
                      <a:pt x="2123088" y="309810"/>
                      <a:pt x="2122353" y="309852"/>
                    </a:cubicBezTo>
                    <a:cubicBezTo>
                      <a:pt x="2113597" y="310338"/>
                      <a:pt x="2104831" y="310669"/>
                      <a:pt x="2096065" y="311011"/>
                    </a:cubicBezTo>
                    <a:cubicBezTo>
                      <a:pt x="2097079" y="302307"/>
                      <a:pt x="2094843" y="292009"/>
                      <a:pt x="2093953" y="284671"/>
                    </a:cubicBezTo>
                    <a:cubicBezTo>
                      <a:pt x="2091563" y="264054"/>
                      <a:pt x="2085260" y="242454"/>
                      <a:pt x="2091915" y="222065"/>
                    </a:cubicBezTo>
                    <a:close/>
                    <a:moveTo>
                      <a:pt x="910847" y="248809"/>
                    </a:moveTo>
                    <a:cubicBezTo>
                      <a:pt x="912835" y="246574"/>
                      <a:pt x="913352" y="244152"/>
                      <a:pt x="912907" y="242020"/>
                    </a:cubicBezTo>
                    <a:cubicBezTo>
                      <a:pt x="944246" y="212264"/>
                      <a:pt x="976972" y="181122"/>
                      <a:pt x="1019302" y="168361"/>
                    </a:cubicBezTo>
                    <a:cubicBezTo>
                      <a:pt x="1065224" y="154254"/>
                      <a:pt x="1113350" y="166715"/>
                      <a:pt x="1159644" y="172594"/>
                    </a:cubicBezTo>
                    <a:cubicBezTo>
                      <a:pt x="1184111" y="175502"/>
                      <a:pt x="1208640" y="181339"/>
                      <a:pt x="1233417" y="180646"/>
                    </a:cubicBezTo>
                    <a:cubicBezTo>
                      <a:pt x="1234172" y="186287"/>
                      <a:pt x="1237453" y="193200"/>
                      <a:pt x="1243766" y="193014"/>
                    </a:cubicBezTo>
                    <a:cubicBezTo>
                      <a:pt x="1280053" y="220306"/>
                      <a:pt x="1316194" y="248126"/>
                      <a:pt x="1354767" y="272158"/>
                    </a:cubicBezTo>
                    <a:cubicBezTo>
                      <a:pt x="1410324" y="308651"/>
                      <a:pt x="1443795" y="294027"/>
                      <a:pt x="1492263" y="255950"/>
                    </a:cubicBezTo>
                    <a:cubicBezTo>
                      <a:pt x="1501898" y="248530"/>
                      <a:pt x="1553833" y="209956"/>
                      <a:pt x="1534262" y="199037"/>
                    </a:cubicBezTo>
                    <a:cubicBezTo>
                      <a:pt x="1532420" y="192486"/>
                      <a:pt x="1529532" y="186111"/>
                      <a:pt x="1528228" y="179445"/>
                    </a:cubicBezTo>
                    <a:cubicBezTo>
                      <a:pt x="1596785" y="163124"/>
                      <a:pt x="1668850" y="144991"/>
                      <a:pt x="1739569" y="157732"/>
                    </a:cubicBezTo>
                    <a:cubicBezTo>
                      <a:pt x="1779053" y="167461"/>
                      <a:pt x="1806935" y="199089"/>
                      <a:pt x="1834621" y="226816"/>
                    </a:cubicBezTo>
                    <a:cubicBezTo>
                      <a:pt x="1865028" y="256458"/>
                      <a:pt x="1893562" y="288159"/>
                      <a:pt x="1925046" y="316631"/>
                    </a:cubicBezTo>
                    <a:cubicBezTo>
                      <a:pt x="1888025" y="317738"/>
                      <a:pt x="1851004" y="318804"/>
                      <a:pt x="1813984" y="319839"/>
                    </a:cubicBezTo>
                    <a:cubicBezTo>
                      <a:pt x="1825006" y="289525"/>
                      <a:pt x="1837250" y="253787"/>
                      <a:pt x="1828069" y="221714"/>
                    </a:cubicBezTo>
                    <a:cubicBezTo>
                      <a:pt x="1826331" y="214593"/>
                      <a:pt x="1815536" y="214593"/>
                      <a:pt x="1813766" y="221714"/>
                    </a:cubicBezTo>
                    <a:cubicBezTo>
                      <a:pt x="1803189" y="254150"/>
                      <a:pt x="1801988" y="290249"/>
                      <a:pt x="1785004" y="320657"/>
                    </a:cubicBezTo>
                    <a:cubicBezTo>
                      <a:pt x="1516667" y="327188"/>
                      <a:pt x="1248320" y="333522"/>
                      <a:pt x="979963" y="339028"/>
                    </a:cubicBezTo>
                    <a:cubicBezTo>
                      <a:pt x="953830" y="323472"/>
                      <a:pt x="933182" y="301613"/>
                      <a:pt x="917223" y="276039"/>
                    </a:cubicBezTo>
                    <a:cubicBezTo>
                      <a:pt x="913373" y="269643"/>
                      <a:pt x="904400" y="256075"/>
                      <a:pt x="910847" y="248809"/>
                    </a:cubicBezTo>
                    <a:close/>
                    <a:moveTo>
                      <a:pt x="847487" y="303973"/>
                    </a:moveTo>
                    <a:cubicBezTo>
                      <a:pt x="861500" y="290736"/>
                      <a:pt x="875400" y="277374"/>
                      <a:pt x="889382" y="264116"/>
                    </a:cubicBezTo>
                    <a:cubicBezTo>
                      <a:pt x="895758" y="293975"/>
                      <a:pt x="916809" y="319456"/>
                      <a:pt x="938667" y="339835"/>
                    </a:cubicBezTo>
                    <a:cubicBezTo>
                      <a:pt x="894785" y="340735"/>
                      <a:pt x="850912" y="341739"/>
                      <a:pt x="807050" y="343033"/>
                    </a:cubicBezTo>
                    <a:cubicBezTo>
                      <a:pt x="819894" y="329413"/>
                      <a:pt x="833939" y="316776"/>
                      <a:pt x="847487" y="303973"/>
                    </a:cubicBezTo>
                    <a:close/>
                    <a:moveTo>
                      <a:pt x="710208" y="203270"/>
                    </a:moveTo>
                    <a:cubicBezTo>
                      <a:pt x="717049" y="211799"/>
                      <a:pt x="722286" y="221900"/>
                      <a:pt x="727927" y="231049"/>
                    </a:cubicBezTo>
                    <a:cubicBezTo>
                      <a:pt x="735461" y="243262"/>
                      <a:pt x="745045" y="254667"/>
                      <a:pt x="748564" y="268784"/>
                    </a:cubicBezTo>
                    <a:cubicBezTo>
                      <a:pt x="751959" y="282384"/>
                      <a:pt x="748657" y="296490"/>
                      <a:pt x="747043" y="310121"/>
                    </a:cubicBezTo>
                    <a:cubicBezTo>
                      <a:pt x="745842" y="320222"/>
                      <a:pt x="742892" y="335974"/>
                      <a:pt x="749413" y="344948"/>
                    </a:cubicBezTo>
                    <a:cubicBezTo>
                      <a:pt x="739881" y="345403"/>
                      <a:pt x="730359" y="346365"/>
                      <a:pt x="720848" y="347193"/>
                    </a:cubicBezTo>
                    <a:cubicBezTo>
                      <a:pt x="724522" y="314685"/>
                      <a:pt x="734302" y="270792"/>
                      <a:pt x="704009" y="248126"/>
                    </a:cubicBezTo>
                    <a:cubicBezTo>
                      <a:pt x="702042" y="232995"/>
                      <a:pt x="702798" y="217087"/>
                      <a:pt x="710208" y="203270"/>
                    </a:cubicBezTo>
                    <a:close/>
                    <a:moveTo>
                      <a:pt x="685845" y="262305"/>
                    </a:moveTo>
                    <a:cubicBezTo>
                      <a:pt x="696019" y="257089"/>
                      <a:pt x="701048" y="259148"/>
                      <a:pt x="706099" y="269177"/>
                    </a:cubicBezTo>
                    <a:cubicBezTo>
                      <a:pt x="720289" y="293686"/>
                      <a:pt x="717277" y="323834"/>
                      <a:pt x="712278" y="350505"/>
                    </a:cubicBezTo>
                    <a:cubicBezTo>
                      <a:pt x="710084" y="353041"/>
                      <a:pt x="709494" y="356653"/>
                      <a:pt x="710550" y="359706"/>
                    </a:cubicBezTo>
                    <a:cubicBezTo>
                      <a:pt x="708707" y="367934"/>
                      <a:pt x="707828" y="385394"/>
                      <a:pt x="695097" y="378864"/>
                    </a:cubicBezTo>
                    <a:cubicBezTo>
                      <a:pt x="688215" y="375469"/>
                      <a:pt x="687087" y="364333"/>
                      <a:pt x="678890" y="363681"/>
                    </a:cubicBezTo>
                    <a:cubicBezTo>
                      <a:pt x="680349" y="352617"/>
                      <a:pt x="681643" y="341522"/>
                      <a:pt x="682491" y="330396"/>
                    </a:cubicBezTo>
                    <a:cubicBezTo>
                      <a:pt x="682968" y="310152"/>
                      <a:pt x="690419" y="280645"/>
                      <a:pt x="668250" y="269384"/>
                    </a:cubicBezTo>
                    <a:cubicBezTo>
                      <a:pt x="674201" y="267314"/>
                      <a:pt x="679956" y="264541"/>
                      <a:pt x="685845" y="262305"/>
                    </a:cubicBezTo>
                    <a:close/>
                    <a:moveTo>
                      <a:pt x="656400" y="280221"/>
                    </a:moveTo>
                    <a:cubicBezTo>
                      <a:pt x="676023" y="284112"/>
                      <a:pt x="669461" y="308651"/>
                      <a:pt x="669679" y="323213"/>
                    </a:cubicBezTo>
                    <a:cubicBezTo>
                      <a:pt x="668633" y="342298"/>
                      <a:pt x="666191" y="361279"/>
                      <a:pt x="663479" y="380199"/>
                    </a:cubicBezTo>
                    <a:cubicBezTo>
                      <a:pt x="662486" y="397483"/>
                      <a:pt x="659277" y="412748"/>
                      <a:pt x="638816" y="400919"/>
                    </a:cubicBezTo>
                    <a:cubicBezTo>
                      <a:pt x="641372" y="371598"/>
                      <a:pt x="636849" y="342277"/>
                      <a:pt x="635369" y="313071"/>
                    </a:cubicBezTo>
                    <a:cubicBezTo>
                      <a:pt x="634634" y="301313"/>
                      <a:pt x="633972" y="287983"/>
                      <a:pt x="625185" y="279123"/>
                    </a:cubicBezTo>
                    <a:cubicBezTo>
                      <a:pt x="635628" y="279227"/>
                      <a:pt x="646257" y="277975"/>
                      <a:pt x="656400" y="280221"/>
                    </a:cubicBezTo>
                    <a:close/>
                    <a:moveTo>
                      <a:pt x="620580" y="300941"/>
                    </a:moveTo>
                    <a:cubicBezTo>
                      <a:pt x="623788" y="322437"/>
                      <a:pt x="623736" y="344979"/>
                      <a:pt x="624750" y="366682"/>
                    </a:cubicBezTo>
                    <a:cubicBezTo>
                      <a:pt x="625361" y="384059"/>
                      <a:pt x="626655" y="403040"/>
                      <a:pt x="619338" y="419145"/>
                    </a:cubicBezTo>
                    <a:cubicBezTo>
                      <a:pt x="617175" y="420573"/>
                      <a:pt x="615933" y="419248"/>
                      <a:pt x="613976" y="417841"/>
                    </a:cubicBezTo>
                    <a:cubicBezTo>
                      <a:pt x="598845" y="406539"/>
                      <a:pt x="598369" y="386067"/>
                      <a:pt x="596930" y="368959"/>
                    </a:cubicBezTo>
                    <a:cubicBezTo>
                      <a:pt x="601598" y="358868"/>
                      <a:pt x="599031" y="347763"/>
                      <a:pt x="596537" y="337423"/>
                    </a:cubicBezTo>
                    <a:cubicBezTo>
                      <a:pt x="592263" y="319715"/>
                      <a:pt x="595947" y="296697"/>
                      <a:pt x="584118" y="281866"/>
                    </a:cubicBezTo>
                    <a:cubicBezTo>
                      <a:pt x="600315" y="279900"/>
                      <a:pt x="617640" y="281307"/>
                      <a:pt x="620580" y="300941"/>
                    </a:cubicBezTo>
                    <a:close/>
                    <a:moveTo>
                      <a:pt x="521543" y="294814"/>
                    </a:moveTo>
                    <a:cubicBezTo>
                      <a:pt x="530051" y="288542"/>
                      <a:pt x="545203" y="287372"/>
                      <a:pt x="555428" y="286751"/>
                    </a:cubicBezTo>
                    <a:cubicBezTo>
                      <a:pt x="566088" y="286099"/>
                      <a:pt x="572536" y="290415"/>
                      <a:pt x="575486" y="300692"/>
                    </a:cubicBezTo>
                    <a:cubicBezTo>
                      <a:pt x="578518" y="311270"/>
                      <a:pt x="577370" y="322654"/>
                      <a:pt x="579408" y="333449"/>
                    </a:cubicBezTo>
                    <a:cubicBezTo>
                      <a:pt x="580236" y="341025"/>
                      <a:pt x="587895" y="357284"/>
                      <a:pt x="582586" y="363732"/>
                    </a:cubicBezTo>
                    <a:cubicBezTo>
                      <a:pt x="565788" y="354117"/>
                      <a:pt x="559630" y="335322"/>
                      <a:pt x="549115" y="319922"/>
                    </a:cubicBezTo>
                    <a:cubicBezTo>
                      <a:pt x="546082" y="315803"/>
                      <a:pt x="537130" y="316341"/>
                      <a:pt x="537958" y="322944"/>
                    </a:cubicBezTo>
                    <a:cubicBezTo>
                      <a:pt x="539428" y="334567"/>
                      <a:pt x="544437" y="346241"/>
                      <a:pt x="551713" y="356167"/>
                    </a:cubicBezTo>
                    <a:cubicBezTo>
                      <a:pt x="540525" y="356301"/>
                      <a:pt x="529347" y="356436"/>
                      <a:pt x="518159" y="356539"/>
                    </a:cubicBezTo>
                    <a:cubicBezTo>
                      <a:pt x="517993" y="346862"/>
                      <a:pt x="517000" y="337103"/>
                      <a:pt x="516793" y="327446"/>
                    </a:cubicBezTo>
                    <a:cubicBezTo>
                      <a:pt x="516617" y="318504"/>
                      <a:pt x="513305" y="300899"/>
                      <a:pt x="521543" y="294814"/>
                    </a:cubicBezTo>
                    <a:close/>
                    <a:moveTo>
                      <a:pt x="1494592" y="3815825"/>
                    </a:moveTo>
                    <a:cubicBezTo>
                      <a:pt x="1486519" y="3802443"/>
                      <a:pt x="1479781" y="3787746"/>
                      <a:pt x="1476562" y="3772553"/>
                    </a:cubicBezTo>
                    <a:cubicBezTo>
                      <a:pt x="1477484" y="3772729"/>
                      <a:pt x="1478405" y="3772698"/>
                      <a:pt x="1479212" y="3772366"/>
                    </a:cubicBezTo>
                    <a:cubicBezTo>
                      <a:pt x="1481872" y="3771311"/>
                      <a:pt x="1483942" y="3769810"/>
                      <a:pt x="1485691" y="3768040"/>
                    </a:cubicBezTo>
                    <a:cubicBezTo>
                      <a:pt x="1495130" y="3768972"/>
                      <a:pt x="1504589" y="3769841"/>
                      <a:pt x="1514018" y="3770866"/>
                    </a:cubicBezTo>
                    <a:cubicBezTo>
                      <a:pt x="1505407" y="3784538"/>
                      <a:pt x="1496858" y="3799772"/>
                      <a:pt x="1494592" y="3815825"/>
                    </a:cubicBezTo>
                    <a:close/>
                    <a:moveTo>
                      <a:pt x="1506173" y="3824043"/>
                    </a:moveTo>
                    <a:cubicBezTo>
                      <a:pt x="1516067" y="3826702"/>
                      <a:pt x="1526003" y="3829248"/>
                      <a:pt x="1535970" y="3831618"/>
                    </a:cubicBezTo>
                    <a:cubicBezTo>
                      <a:pt x="1532720" y="3842982"/>
                      <a:pt x="1529843" y="3853104"/>
                      <a:pt x="1529305" y="3865245"/>
                    </a:cubicBezTo>
                    <a:cubicBezTo>
                      <a:pt x="1519389" y="3851935"/>
                      <a:pt x="1509205" y="3838729"/>
                      <a:pt x="1500149" y="3824777"/>
                    </a:cubicBezTo>
                    <a:cubicBezTo>
                      <a:pt x="1502240" y="3825440"/>
                      <a:pt x="1504600" y="3825315"/>
                      <a:pt x="1506173" y="3824043"/>
                    </a:cubicBezTo>
                    <a:close/>
                    <a:moveTo>
                      <a:pt x="1492956" y="3757359"/>
                    </a:moveTo>
                    <a:cubicBezTo>
                      <a:pt x="1500491" y="3744463"/>
                      <a:pt x="1508584" y="3731899"/>
                      <a:pt x="1516730" y="3719386"/>
                    </a:cubicBezTo>
                    <a:cubicBezTo>
                      <a:pt x="1520290" y="3721798"/>
                      <a:pt x="1523819" y="3724251"/>
                      <a:pt x="1527421" y="3726620"/>
                    </a:cubicBezTo>
                    <a:cubicBezTo>
                      <a:pt x="1528539" y="3727355"/>
                      <a:pt x="1529698" y="3727676"/>
                      <a:pt x="1530826" y="3727687"/>
                    </a:cubicBezTo>
                    <a:cubicBezTo>
                      <a:pt x="1533310" y="3732685"/>
                      <a:pt x="1535752" y="3737716"/>
                      <a:pt x="1538184" y="3742766"/>
                    </a:cubicBezTo>
                    <a:cubicBezTo>
                      <a:pt x="1532306" y="3747568"/>
                      <a:pt x="1527069" y="3753240"/>
                      <a:pt x="1522298" y="3759274"/>
                    </a:cubicBezTo>
                    <a:cubicBezTo>
                      <a:pt x="1512528" y="3758570"/>
                      <a:pt x="1502737" y="3757960"/>
                      <a:pt x="1492956" y="3757359"/>
                    </a:cubicBezTo>
                    <a:close/>
                    <a:moveTo>
                      <a:pt x="1497003" y="3718858"/>
                    </a:moveTo>
                    <a:cubicBezTo>
                      <a:pt x="1489086" y="3730585"/>
                      <a:pt x="1481034" y="3742321"/>
                      <a:pt x="1474037" y="3754617"/>
                    </a:cubicBezTo>
                    <a:cubicBezTo>
                      <a:pt x="1472692" y="3736122"/>
                      <a:pt x="1476935" y="3717275"/>
                      <a:pt x="1483093" y="3699794"/>
                    </a:cubicBezTo>
                    <a:cubicBezTo>
                      <a:pt x="1489427" y="3703851"/>
                      <a:pt x="1496310" y="3707112"/>
                      <a:pt x="1502892" y="3710744"/>
                    </a:cubicBezTo>
                    <a:cubicBezTo>
                      <a:pt x="1500884" y="3713414"/>
                      <a:pt x="1498897" y="3716105"/>
                      <a:pt x="1497003" y="3718858"/>
                    </a:cubicBezTo>
                    <a:close/>
                    <a:moveTo>
                      <a:pt x="1544488" y="3912615"/>
                    </a:moveTo>
                    <a:cubicBezTo>
                      <a:pt x="1560105" y="3937247"/>
                      <a:pt x="1561906" y="3965606"/>
                      <a:pt x="1558542" y="3993819"/>
                    </a:cubicBezTo>
                    <a:cubicBezTo>
                      <a:pt x="1490172" y="3952027"/>
                      <a:pt x="1433435" y="3886741"/>
                      <a:pt x="1359062" y="3858321"/>
                    </a:cubicBezTo>
                    <a:cubicBezTo>
                      <a:pt x="1364827" y="3804875"/>
                      <a:pt x="1374897" y="3752246"/>
                      <a:pt x="1377837" y="3698542"/>
                    </a:cubicBezTo>
                    <a:cubicBezTo>
                      <a:pt x="1396849" y="3667358"/>
                      <a:pt x="1400409" y="3628899"/>
                      <a:pt x="1409662" y="3593968"/>
                    </a:cubicBezTo>
                    <a:cubicBezTo>
                      <a:pt x="1430361" y="3620205"/>
                      <a:pt x="1461959" y="3638979"/>
                      <a:pt x="1495585" y="3645075"/>
                    </a:cubicBezTo>
                    <a:cubicBezTo>
                      <a:pt x="1420457" y="3770389"/>
                      <a:pt x="1475983" y="3809998"/>
                      <a:pt x="1544488" y="3912615"/>
                    </a:cubicBezTo>
                    <a:close/>
                    <a:moveTo>
                      <a:pt x="1346115" y="3893199"/>
                    </a:moveTo>
                    <a:cubicBezTo>
                      <a:pt x="1346177" y="3895983"/>
                      <a:pt x="1346301" y="3898767"/>
                      <a:pt x="1346467" y="3901562"/>
                    </a:cubicBezTo>
                    <a:cubicBezTo>
                      <a:pt x="1317601" y="3825978"/>
                      <a:pt x="1326813" y="3742859"/>
                      <a:pt x="1328189" y="3663612"/>
                    </a:cubicBezTo>
                    <a:cubicBezTo>
                      <a:pt x="1340443" y="3659534"/>
                      <a:pt x="1351942" y="3653282"/>
                      <a:pt x="1361784" y="3645013"/>
                    </a:cubicBezTo>
                    <a:cubicBezTo>
                      <a:pt x="1364806" y="3662121"/>
                      <a:pt x="1350317" y="3683524"/>
                      <a:pt x="1361619" y="3698356"/>
                    </a:cubicBezTo>
                    <a:cubicBezTo>
                      <a:pt x="1358679" y="3760920"/>
                      <a:pt x="1346591" y="3822987"/>
                      <a:pt x="1346042" y="3885675"/>
                    </a:cubicBezTo>
                    <a:cubicBezTo>
                      <a:pt x="1344231" y="3887641"/>
                      <a:pt x="1343900" y="3891171"/>
                      <a:pt x="1346115" y="3893199"/>
                    </a:cubicBezTo>
                    <a:close/>
                    <a:moveTo>
                      <a:pt x="1490193" y="2228573"/>
                    </a:moveTo>
                    <a:cubicBezTo>
                      <a:pt x="1661274" y="3129143"/>
                      <a:pt x="1539913" y="2815029"/>
                      <a:pt x="1381273" y="3570764"/>
                    </a:cubicBezTo>
                    <a:cubicBezTo>
                      <a:pt x="1406381" y="3172725"/>
                      <a:pt x="1440452" y="2623932"/>
                      <a:pt x="1490193" y="2228573"/>
                    </a:cubicBezTo>
                    <a:close/>
                    <a:moveTo>
                      <a:pt x="1245816" y="3690552"/>
                    </a:moveTo>
                    <a:cubicBezTo>
                      <a:pt x="1253640" y="3696689"/>
                      <a:pt x="1260812" y="3703385"/>
                      <a:pt x="1268285" y="3709906"/>
                    </a:cubicBezTo>
                    <a:cubicBezTo>
                      <a:pt x="1259974" y="3716178"/>
                      <a:pt x="1252533" y="3722978"/>
                      <a:pt x="1246085" y="3730864"/>
                    </a:cubicBezTo>
                    <a:cubicBezTo>
                      <a:pt x="1246126" y="3717461"/>
                      <a:pt x="1246209" y="3703986"/>
                      <a:pt x="1245816" y="3690552"/>
                    </a:cubicBezTo>
                    <a:close/>
                    <a:moveTo>
                      <a:pt x="1245867" y="3752609"/>
                    </a:moveTo>
                    <a:cubicBezTo>
                      <a:pt x="1252067" y="3759709"/>
                      <a:pt x="1258504" y="3766550"/>
                      <a:pt x="1265232" y="3773132"/>
                    </a:cubicBezTo>
                    <a:cubicBezTo>
                      <a:pt x="1258059" y="3778059"/>
                      <a:pt x="1251239" y="3783482"/>
                      <a:pt x="1244791" y="3789330"/>
                    </a:cubicBezTo>
                    <a:cubicBezTo>
                      <a:pt x="1245319" y="3777086"/>
                      <a:pt x="1245671" y="3764842"/>
                      <a:pt x="1245867" y="3752609"/>
                    </a:cubicBezTo>
                    <a:close/>
                    <a:moveTo>
                      <a:pt x="1249676" y="3742642"/>
                    </a:moveTo>
                    <a:cubicBezTo>
                      <a:pt x="1258991" y="3734393"/>
                      <a:pt x="1269092" y="3726879"/>
                      <a:pt x="1279463" y="3720059"/>
                    </a:cubicBezTo>
                    <a:cubicBezTo>
                      <a:pt x="1288881" y="3728846"/>
                      <a:pt x="1297989" y="3737933"/>
                      <a:pt x="1307096" y="3747072"/>
                    </a:cubicBezTo>
                    <a:cubicBezTo>
                      <a:pt x="1308111" y="3748086"/>
                      <a:pt x="1309332" y="3748759"/>
                      <a:pt x="1310636" y="3749100"/>
                    </a:cubicBezTo>
                    <a:cubicBezTo>
                      <a:pt x="1310625" y="3749907"/>
                      <a:pt x="1310615" y="3750705"/>
                      <a:pt x="1310605" y="3751512"/>
                    </a:cubicBezTo>
                    <a:cubicBezTo>
                      <a:pt x="1298309" y="3754037"/>
                      <a:pt x="1287308" y="3759781"/>
                      <a:pt x="1276534" y="3765919"/>
                    </a:cubicBezTo>
                    <a:cubicBezTo>
                      <a:pt x="1267664" y="3758073"/>
                      <a:pt x="1258722" y="3750311"/>
                      <a:pt x="1249676" y="3742642"/>
                    </a:cubicBezTo>
                    <a:close/>
                    <a:moveTo>
                      <a:pt x="1310625" y="3766519"/>
                    </a:moveTo>
                    <a:cubicBezTo>
                      <a:pt x="1310708" y="3776268"/>
                      <a:pt x="1310946" y="3785997"/>
                      <a:pt x="1311412" y="3795705"/>
                    </a:cubicBezTo>
                    <a:cubicBezTo>
                      <a:pt x="1303577" y="3789340"/>
                      <a:pt x="1296001" y="3783233"/>
                      <a:pt x="1288550" y="3776517"/>
                    </a:cubicBezTo>
                    <a:cubicBezTo>
                      <a:pt x="1295867" y="3772874"/>
                      <a:pt x="1303018" y="3769665"/>
                      <a:pt x="1310625" y="3766519"/>
                    </a:cubicBezTo>
                    <a:close/>
                    <a:moveTo>
                      <a:pt x="1311019" y="3727707"/>
                    </a:moveTo>
                    <a:cubicBezTo>
                      <a:pt x="1305430" y="3722056"/>
                      <a:pt x="1299676" y="3716550"/>
                      <a:pt x="1293818" y="3711158"/>
                    </a:cubicBezTo>
                    <a:cubicBezTo>
                      <a:pt x="1299955" y="3707598"/>
                      <a:pt x="1305740" y="3703882"/>
                      <a:pt x="1311899" y="3700281"/>
                    </a:cubicBezTo>
                    <a:cubicBezTo>
                      <a:pt x="1311567" y="3709419"/>
                      <a:pt x="1311257" y="3718558"/>
                      <a:pt x="1311019" y="3727707"/>
                    </a:cubicBezTo>
                    <a:close/>
                    <a:moveTo>
                      <a:pt x="1281946" y="3700488"/>
                    </a:moveTo>
                    <a:cubicBezTo>
                      <a:pt x="1269858" y="3690397"/>
                      <a:pt x="1258297" y="3679985"/>
                      <a:pt x="1244874" y="3671478"/>
                    </a:cubicBezTo>
                    <a:cubicBezTo>
                      <a:pt x="1244491" y="3666189"/>
                      <a:pt x="1244004" y="3660900"/>
                      <a:pt x="1243363" y="3655642"/>
                    </a:cubicBezTo>
                    <a:cubicBezTo>
                      <a:pt x="1264052" y="3668217"/>
                      <a:pt x="1289295" y="3671788"/>
                      <a:pt x="1313172" y="3667441"/>
                    </a:cubicBezTo>
                    <a:cubicBezTo>
                      <a:pt x="1312954" y="3673309"/>
                      <a:pt x="1312716" y="3679198"/>
                      <a:pt x="1312489" y="3685087"/>
                    </a:cubicBezTo>
                    <a:cubicBezTo>
                      <a:pt x="1301425" y="3689372"/>
                      <a:pt x="1291893" y="3694443"/>
                      <a:pt x="1281946" y="3700488"/>
                    </a:cubicBezTo>
                    <a:close/>
                    <a:moveTo>
                      <a:pt x="1240072" y="3857627"/>
                    </a:moveTo>
                    <a:cubicBezTo>
                      <a:pt x="1240724" y="3850641"/>
                      <a:pt x="1241324" y="3843645"/>
                      <a:pt x="1241883" y="3836648"/>
                    </a:cubicBezTo>
                    <a:cubicBezTo>
                      <a:pt x="1247058" y="3840581"/>
                      <a:pt x="1252326" y="3844400"/>
                      <a:pt x="1257635" y="3848168"/>
                    </a:cubicBezTo>
                    <a:cubicBezTo>
                      <a:pt x="1251674" y="3851966"/>
                      <a:pt x="1245681" y="3855878"/>
                      <a:pt x="1239885" y="3859914"/>
                    </a:cubicBezTo>
                    <a:cubicBezTo>
                      <a:pt x="1239937" y="3859138"/>
                      <a:pt x="1240010" y="3858372"/>
                      <a:pt x="1240072" y="3857627"/>
                    </a:cubicBezTo>
                    <a:close/>
                    <a:moveTo>
                      <a:pt x="1242856" y="3823101"/>
                    </a:moveTo>
                    <a:cubicBezTo>
                      <a:pt x="1243259" y="3817739"/>
                      <a:pt x="1243611" y="3812368"/>
                      <a:pt x="1243911" y="3806997"/>
                    </a:cubicBezTo>
                    <a:cubicBezTo>
                      <a:pt x="1253837" y="3798034"/>
                      <a:pt x="1264600" y="3790137"/>
                      <a:pt x="1276089" y="3783316"/>
                    </a:cubicBezTo>
                    <a:cubicBezTo>
                      <a:pt x="1281636" y="3788346"/>
                      <a:pt x="1287246" y="3793304"/>
                      <a:pt x="1292917" y="3798189"/>
                    </a:cubicBezTo>
                    <a:cubicBezTo>
                      <a:pt x="1298848" y="3803260"/>
                      <a:pt x="1304643" y="3809729"/>
                      <a:pt x="1312395" y="3811716"/>
                    </a:cubicBezTo>
                    <a:cubicBezTo>
                      <a:pt x="1312519" y="3813424"/>
                      <a:pt x="1312654" y="3815121"/>
                      <a:pt x="1312799" y="3816829"/>
                    </a:cubicBezTo>
                    <a:cubicBezTo>
                      <a:pt x="1298320" y="3824260"/>
                      <a:pt x="1283996" y="3831939"/>
                      <a:pt x="1270086" y="3840384"/>
                    </a:cubicBezTo>
                    <a:cubicBezTo>
                      <a:pt x="1261216" y="3834278"/>
                      <a:pt x="1252181" y="3828410"/>
                      <a:pt x="1242856" y="3823101"/>
                    </a:cubicBezTo>
                    <a:close/>
                    <a:moveTo>
                      <a:pt x="1314145" y="3830656"/>
                    </a:moveTo>
                    <a:cubicBezTo>
                      <a:pt x="1316028" y="3847205"/>
                      <a:pt x="1318905" y="3863671"/>
                      <a:pt x="1323314" y="3879724"/>
                    </a:cubicBezTo>
                    <a:cubicBezTo>
                      <a:pt x="1311971" y="3868546"/>
                      <a:pt x="1297440" y="3860411"/>
                      <a:pt x="1284772" y="3850682"/>
                    </a:cubicBezTo>
                    <a:cubicBezTo>
                      <a:pt x="1294563" y="3844017"/>
                      <a:pt x="1304323" y="3837290"/>
                      <a:pt x="1314145" y="3830656"/>
                    </a:cubicBezTo>
                    <a:close/>
                    <a:moveTo>
                      <a:pt x="1204520" y="3835013"/>
                    </a:moveTo>
                    <a:cubicBezTo>
                      <a:pt x="1212748" y="3816818"/>
                      <a:pt x="1217530" y="3797444"/>
                      <a:pt x="1216464" y="3777417"/>
                    </a:cubicBezTo>
                    <a:cubicBezTo>
                      <a:pt x="1216661" y="3760588"/>
                      <a:pt x="1217996" y="3743522"/>
                      <a:pt x="1215998" y="3726765"/>
                    </a:cubicBezTo>
                    <a:cubicBezTo>
                      <a:pt x="1209478" y="3699981"/>
                      <a:pt x="1205100" y="3670587"/>
                      <a:pt x="1219144" y="3645365"/>
                    </a:cubicBezTo>
                    <a:cubicBezTo>
                      <a:pt x="1222746" y="3650147"/>
                      <a:pt x="1227859" y="3651699"/>
                      <a:pt x="1232827" y="3650995"/>
                    </a:cubicBezTo>
                    <a:cubicBezTo>
                      <a:pt x="1232547" y="3657950"/>
                      <a:pt x="1232465" y="3664916"/>
                      <a:pt x="1232485" y="3671881"/>
                    </a:cubicBezTo>
                    <a:cubicBezTo>
                      <a:pt x="1231750" y="3673289"/>
                      <a:pt x="1231647" y="3675048"/>
                      <a:pt x="1232516" y="3676787"/>
                    </a:cubicBezTo>
                    <a:cubicBezTo>
                      <a:pt x="1234338" y="3744091"/>
                      <a:pt x="1231885" y="3811830"/>
                      <a:pt x="1224806" y="3878637"/>
                    </a:cubicBezTo>
                    <a:cubicBezTo>
                      <a:pt x="1223098" y="3892206"/>
                      <a:pt x="1207936" y="3896852"/>
                      <a:pt x="1197172" y="3901438"/>
                    </a:cubicBezTo>
                    <a:cubicBezTo>
                      <a:pt x="1188799" y="3905215"/>
                      <a:pt x="1180716" y="3909665"/>
                      <a:pt x="1173161" y="3914882"/>
                    </a:cubicBezTo>
                    <a:cubicBezTo>
                      <a:pt x="1183386" y="3888159"/>
                      <a:pt x="1194046" y="3861612"/>
                      <a:pt x="1204520" y="3835013"/>
                    </a:cubicBezTo>
                    <a:close/>
                    <a:moveTo>
                      <a:pt x="1406733" y="4132971"/>
                    </a:moveTo>
                    <a:cubicBezTo>
                      <a:pt x="1389946" y="4141023"/>
                      <a:pt x="1374038" y="4149706"/>
                      <a:pt x="1355988" y="4154778"/>
                    </a:cubicBezTo>
                    <a:cubicBezTo>
                      <a:pt x="1280301" y="4172838"/>
                      <a:pt x="1174227" y="4148847"/>
                      <a:pt x="1136047" y="4075882"/>
                    </a:cubicBezTo>
                    <a:cubicBezTo>
                      <a:pt x="1135964" y="4075727"/>
                      <a:pt x="1135353" y="4074277"/>
                      <a:pt x="1135302" y="4074153"/>
                    </a:cubicBezTo>
                    <a:cubicBezTo>
                      <a:pt x="1131182" y="4064166"/>
                      <a:pt x="1128191" y="4053703"/>
                      <a:pt x="1131493" y="4043021"/>
                    </a:cubicBezTo>
                    <a:cubicBezTo>
                      <a:pt x="1185974" y="4133416"/>
                      <a:pt x="1322103" y="4180217"/>
                      <a:pt x="1408720" y="4107852"/>
                    </a:cubicBezTo>
                    <a:cubicBezTo>
                      <a:pt x="1408389" y="4116246"/>
                      <a:pt x="1407685" y="4124639"/>
                      <a:pt x="1406733" y="4132971"/>
                    </a:cubicBezTo>
                    <a:close/>
                    <a:moveTo>
                      <a:pt x="1379016" y="3994460"/>
                    </a:moveTo>
                    <a:cubicBezTo>
                      <a:pt x="1398132" y="4025054"/>
                      <a:pt x="1409765" y="4059457"/>
                      <a:pt x="1408958" y="4095908"/>
                    </a:cubicBezTo>
                    <a:cubicBezTo>
                      <a:pt x="1315428" y="4163513"/>
                      <a:pt x="1189876" y="4120334"/>
                      <a:pt x="1135933" y="4023864"/>
                    </a:cubicBezTo>
                    <a:cubicBezTo>
                      <a:pt x="1143623" y="3997007"/>
                      <a:pt x="1152554" y="3970563"/>
                      <a:pt x="1162128" y="3944347"/>
                    </a:cubicBezTo>
                    <a:cubicBezTo>
                      <a:pt x="1166951" y="3938396"/>
                      <a:pt x="1172674" y="3933076"/>
                      <a:pt x="1178760" y="3928419"/>
                    </a:cubicBezTo>
                    <a:cubicBezTo>
                      <a:pt x="1169311" y="3974362"/>
                      <a:pt x="1174548" y="4030312"/>
                      <a:pt x="1218679" y="4056466"/>
                    </a:cubicBezTo>
                    <a:cubicBezTo>
                      <a:pt x="1239471" y="4069693"/>
                      <a:pt x="1264155" y="4075747"/>
                      <a:pt x="1288322" y="4079007"/>
                    </a:cubicBezTo>
                    <a:cubicBezTo>
                      <a:pt x="1351217" y="4090454"/>
                      <a:pt x="1385671" y="4058246"/>
                      <a:pt x="1379016" y="3994460"/>
                    </a:cubicBezTo>
                    <a:close/>
                    <a:moveTo>
                      <a:pt x="1365189" y="3972012"/>
                    </a:moveTo>
                    <a:cubicBezTo>
                      <a:pt x="1362416" y="3986843"/>
                      <a:pt x="1368356" y="4002337"/>
                      <a:pt x="1366731" y="4017561"/>
                    </a:cubicBezTo>
                    <a:cubicBezTo>
                      <a:pt x="1364061" y="4061609"/>
                      <a:pt x="1331014" y="4072922"/>
                      <a:pt x="1292203" y="4066236"/>
                    </a:cubicBezTo>
                    <a:cubicBezTo>
                      <a:pt x="1249314" y="4060813"/>
                      <a:pt x="1202626" y="4043849"/>
                      <a:pt x="1191387" y="3997266"/>
                    </a:cubicBezTo>
                    <a:cubicBezTo>
                      <a:pt x="1185084" y="3971132"/>
                      <a:pt x="1191583" y="3945734"/>
                      <a:pt x="1191925" y="3919591"/>
                    </a:cubicBezTo>
                    <a:cubicBezTo>
                      <a:pt x="1208878" y="3909044"/>
                      <a:pt x="1234493" y="3904160"/>
                      <a:pt x="1237764" y="3880841"/>
                    </a:cubicBezTo>
                    <a:cubicBezTo>
                      <a:pt x="1250173" y="3875708"/>
                      <a:pt x="1261247" y="3866021"/>
                      <a:pt x="1272756" y="3858807"/>
                    </a:cubicBezTo>
                    <a:cubicBezTo>
                      <a:pt x="1281739" y="3865120"/>
                      <a:pt x="1290661" y="3871516"/>
                      <a:pt x="1299541" y="3877975"/>
                    </a:cubicBezTo>
                    <a:cubicBezTo>
                      <a:pt x="1305606" y="3882001"/>
                      <a:pt x="1319081" y="3895611"/>
                      <a:pt x="1325953" y="3888697"/>
                    </a:cubicBezTo>
                    <a:cubicBezTo>
                      <a:pt x="1330663" y="3903683"/>
                      <a:pt x="1336779" y="3918276"/>
                      <a:pt x="1344428" y="3932000"/>
                    </a:cubicBezTo>
                    <a:cubicBezTo>
                      <a:pt x="1347450" y="3943261"/>
                      <a:pt x="1357023" y="3959127"/>
                      <a:pt x="1365189" y="3972012"/>
                    </a:cubicBezTo>
                    <a:close/>
                    <a:moveTo>
                      <a:pt x="1823433" y="4024879"/>
                    </a:moveTo>
                    <a:cubicBezTo>
                      <a:pt x="1759937" y="4098413"/>
                      <a:pt x="1605106" y="4059001"/>
                      <a:pt x="1526303" y="4028304"/>
                    </a:cubicBezTo>
                    <a:cubicBezTo>
                      <a:pt x="1463905" y="3989441"/>
                      <a:pt x="1425342" y="3918245"/>
                      <a:pt x="1357303" y="3887207"/>
                    </a:cubicBezTo>
                    <a:cubicBezTo>
                      <a:pt x="1357375" y="3879910"/>
                      <a:pt x="1357779" y="3872583"/>
                      <a:pt x="1358400" y="3865327"/>
                    </a:cubicBezTo>
                    <a:cubicBezTo>
                      <a:pt x="1431158" y="3902535"/>
                      <a:pt x="1488361" y="3967541"/>
                      <a:pt x="1558294" y="4008805"/>
                    </a:cubicBezTo>
                    <a:cubicBezTo>
                      <a:pt x="1559339" y="4013494"/>
                      <a:pt x="1564752" y="4015895"/>
                      <a:pt x="1568923" y="4014818"/>
                    </a:cubicBezTo>
                    <a:cubicBezTo>
                      <a:pt x="1644124" y="4055700"/>
                      <a:pt x="1748925" y="4062489"/>
                      <a:pt x="1822853" y="4014901"/>
                    </a:cubicBezTo>
                    <a:cubicBezTo>
                      <a:pt x="1823402" y="4018182"/>
                      <a:pt x="1823619" y="4021525"/>
                      <a:pt x="1823433" y="4024879"/>
                    </a:cubicBezTo>
                    <a:close/>
                    <a:moveTo>
                      <a:pt x="1782282" y="3949284"/>
                    </a:moveTo>
                    <a:cubicBezTo>
                      <a:pt x="1797507" y="3963484"/>
                      <a:pt x="1810009" y="3980592"/>
                      <a:pt x="1818289" y="3999656"/>
                    </a:cubicBezTo>
                    <a:cubicBezTo>
                      <a:pt x="1750364" y="4048393"/>
                      <a:pt x="1645915" y="4040620"/>
                      <a:pt x="1574678" y="4003092"/>
                    </a:cubicBezTo>
                    <a:cubicBezTo>
                      <a:pt x="1577617" y="3979433"/>
                      <a:pt x="1576023" y="3952762"/>
                      <a:pt x="1568219" y="3930354"/>
                    </a:cubicBezTo>
                    <a:cubicBezTo>
                      <a:pt x="1598265" y="3951737"/>
                      <a:pt x="1637024" y="3960534"/>
                      <a:pt x="1672451" y="3967779"/>
                    </a:cubicBezTo>
                    <a:cubicBezTo>
                      <a:pt x="1708665" y="3976432"/>
                      <a:pt x="1755984" y="3981855"/>
                      <a:pt x="1782282" y="3949284"/>
                    </a:cubicBezTo>
                    <a:close/>
                    <a:moveTo>
                      <a:pt x="1592024" y="3840871"/>
                    </a:moveTo>
                    <a:cubicBezTo>
                      <a:pt x="1629966" y="3900682"/>
                      <a:pt x="1685668" y="3903228"/>
                      <a:pt x="1745686" y="3923524"/>
                    </a:cubicBezTo>
                    <a:cubicBezTo>
                      <a:pt x="1755280" y="3928450"/>
                      <a:pt x="1764408" y="3934381"/>
                      <a:pt x="1772885" y="3941149"/>
                    </a:cubicBezTo>
                    <a:cubicBezTo>
                      <a:pt x="1742312" y="3970035"/>
                      <a:pt x="1706719" y="3963246"/>
                      <a:pt x="1669460" y="3954521"/>
                    </a:cubicBezTo>
                    <a:cubicBezTo>
                      <a:pt x="1632605" y="3947442"/>
                      <a:pt x="1596950" y="3935291"/>
                      <a:pt x="1563396" y="3918484"/>
                    </a:cubicBezTo>
                    <a:cubicBezTo>
                      <a:pt x="1556628" y="3903776"/>
                      <a:pt x="1547603" y="3890218"/>
                      <a:pt x="1538060" y="3877085"/>
                    </a:cubicBezTo>
                    <a:cubicBezTo>
                      <a:pt x="1549756" y="3871651"/>
                      <a:pt x="1548762" y="3846853"/>
                      <a:pt x="1552902" y="3835510"/>
                    </a:cubicBezTo>
                    <a:cubicBezTo>
                      <a:pt x="1565694" y="3837683"/>
                      <a:pt x="1579045" y="3842889"/>
                      <a:pt x="1592024" y="3840871"/>
                    </a:cubicBezTo>
                    <a:close/>
                    <a:moveTo>
                      <a:pt x="1581426" y="3825233"/>
                    </a:moveTo>
                    <a:cubicBezTo>
                      <a:pt x="1573156" y="3823711"/>
                      <a:pt x="1564918" y="3822262"/>
                      <a:pt x="1556648" y="3820741"/>
                    </a:cubicBezTo>
                    <a:cubicBezTo>
                      <a:pt x="1558874" y="3812161"/>
                      <a:pt x="1561275" y="3803612"/>
                      <a:pt x="1564121" y="3795229"/>
                    </a:cubicBezTo>
                    <a:cubicBezTo>
                      <a:pt x="1569544" y="3805465"/>
                      <a:pt x="1575247" y="3815514"/>
                      <a:pt x="1581426" y="3825233"/>
                    </a:cubicBezTo>
                    <a:close/>
                    <a:moveTo>
                      <a:pt x="1558046" y="3785417"/>
                    </a:moveTo>
                    <a:cubicBezTo>
                      <a:pt x="1551525" y="3795767"/>
                      <a:pt x="1545522" y="3806386"/>
                      <a:pt x="1540865" y="3817677"/>
                    </a:cubicBezTo>
                    <a:cubicBezTo>
                      <a:pt x="1531706" y="3815804"/>
                      <a:pt x="1522567" y="3813807"/>
                      <a:pt x="1513449" y="3811685"/>
                    </a:cubicBezTo>
                    <a:cubicBezTo>
                      <a:pt x="1517558" y="3798261"/>
                      <a:pt x="1522929" y="3784941"/>
                      <a:pt x="1530112" y="3772863"/>
                    </a:cubicBezTo>
                    <a:cubicBezTo>
                      <a:pt x="1531116" y="3773008"/>
                      <a:pt x="1532130" y="3773132"/>
                      <a:pt x="1533134" y="3773287"/>
                    </a:cubicBezTo>
                    <a:cubicBezTo>
                      <a:pt x="1542666" y="3774405"/>
                      <a:pt x="1551681" y="3777924"/>
                      <a:pt x="1558046" y="3785417"/>
                    </a:cubicBezTo>
                    <a:close/>
                    <a:moveTo>
                      <a:pt x="1543059" y="3752888"/>
                    </a:moveTo>
                    <a:cubicBezTo>
                      <a:pt x="1544674" y="3756252"/>
                      <a:pt x="1546299" y="3759626"/>
                      <a:pt x="1547924" y="3762989"/>
                    </a:cubicBezTo>
                    <a:cubicBezTo>
                      <a:pt x="1544684" y="3761913"/>
                      <a:pt x="1541279" y="3761178"/>
                      <a:pt x="1537802" y="3760671"/>
                    </a:cubicBezTo>
                    <a:cubicBezTo>
                      <a:pt x="1539540" y="3758063"/>
                      <a:pt x="1541289" y="3755476"/>
                      <a:pt x="1543059" y="3752888"/>
                    </a:cubicBezTo>
                    <a:close/>
                    <a:moveTo>
                      <a:pt x="1555769" y="3666861"/>
                    </a:moveTo>
                    <a:cubicBezTo>
                      <a:pt x="1547417" y="3675503"/>
                      <a:pt x="1520249" y="3681175"/>
                      <a:pt x="1516636" y="3693833"/>
                    </a:cubicBezTo>
                    <a:cubicBezTo>
                      <a:pt x="1514949" y="3695561"/>
                      <a:pt x="1513366" y="3697528"/>
                      <a:pt x="1511824" y="3699411"/>
                    </a:cubicBezTo>
                    <a:cubicBezTo>
                      <a:pt x="1503430" y="3695437"/>
                      <a:pt x="1494498" y="3692684"/>
                      <a:pt x="1485867" y="3692135"/>
                    </a:cubicBezTo>
                    <a:cubicBezTo>
                      <a:pt x="1491259" y="3676269"/>
                      <a:pt x="1500087" y="3661842"/>
                      <a:pt x="1506835" y="3646607"/>
                    </a:cubicBezTo>
                    <a:cubicBezTo>
                      <a:pt x="1523043" y="3648139"/>
                      <a:pt x="1539489" y="3646669"/>
                      <a:pt x="1555200" y="3641577"/>
                    </a:cubicBezTo>
                    <a:cubicBezTo>
                      <a:pt x="1556793" y="3642426"/>
                      <a:pt x="1558542" y="3642933"/>
                      <a:pt x="1560281" y="3642995"/>
                    </a:cubicBezTo>
                    <a:cubicBezTo>
                      <a:pt x="1563614" y="3651089"/>
                      <a:pt x="1564307" y="3659316"/>
                      <a:pt x="1555769" y="3666861"/>
                    </a:cubicBezTo>
                    <a:close/>
                    <a:moveTo>
                      <a:pt x="2733214" y="784448"/>
                    </a:moveTo>
                    <a:cubicBezTo>
                      <a:pt x="2729198" y="1093055"/>
                      <a:pt x="2728090" y="1401642"/>
                      <a:pt x="2722305" y="1710177"/>
                    </a:cubicBezTo>
                    <a:cubicBezTo>
                      <a:pt x="2191851" y="1721024"/>
                      <a:pt x="1601059" y="1700645"/>
                      <a:pt x="1068639" y="1721872"/>
                    </a:cubicBezTo>
                    <a:cubicBezTo>
                      <a:pt x="725805" y="1724480"/>
                      <a:pt x="382950" y="1727430"/>
                      <a:pt x="40158" y="1729314"/>
                    </a:cubicBezTo>
                    <a:cubicBezTo>
                      <a:pt x="34921" y="1280054"/>
                      <a:pt x="27810" y="830773"/>
                      <a:pt x="22532" y="381534"/>
                    </a:cubicBezTo>
                    <a:cubicBezTo>
                      <a:pt x="203838" y="375676"/>
                      <a:pt x="385662" y="378191"/>
                      <a:pt x="566761" y="371577"/>
                    </a:cubicBezTo>
                    <a:cubicBezTo>
                      <a:pt x="571222" y="375107"/>
                      <a:pt x="577245" y="378646"/>
                      <a:pt x="582534" y="378791"/>
                    </a:cubicBezTo>
                    <a:cubicBezTo>
                      <a:pt x="583455" y="393695"/>
                      <a:pt x="586860" y="409054"/>
                      <a:pt x="596330" y="420976"/>
                    </a:cubicBezTo>
                    <a:cubicBezTo>
                      <a:pt x="612031" y="440858"/>
                      <a:pt x="631323" y="440579"/>
                      <a:pt x="636570" y="413400"/>
                    </a:cubicBezTo>
                    <a:cubicBezTo>
                      <a:pt x="646609" y="423771"/>
                      <a:pt x="666822" y="417489"/>
                      <a:pt x="672183" y="404251"/>
                    </a:cubicBezTo>
                    <a:cubicBezTo>
                      <a:pt x="675681" y="395620"/>
                      <a:pt x="676509" y="385270"/>
                      <a:pt x="677472" y="375583"/>
                    </a:cubicBezTo>
                    <a:cubicBezTo>
                      <a:pt x="683071" y="387702"/>
                      <a:pt x="702228" y="395734"/>
                      <a:pt x="712040" y="385332"/>
                    </a:cubicBezTo>
                    <a:cubicBezTo>
                      <a:pt x="716604" y="380499"/>
                      <a:pt x="718032" y="372923"/>
                      <a:pt x="718809" y="365544"/>
                    </a:cubicBezTo>
                    <a:cubicBezTo>
                      <a:pt x="809493" y="369062"/>
                      <a:pt x="902764" y="365968"/>
                      <a:pt x="992310" y="364146"/>
                    </a:cubicBezTo>
                    <a:cubicBezTo>
                      <a:pt x="1367094" y="355846"/>
                      <a:pt x="1761480" y="346252"/>
                      <a:pt x="2126617" y="332290"/>
                    </a:cubicBezTo>
                    <a:cubicBezTo>
                      <a:pt x="2128925" y="332145"/>
                      <a:pt x="2131037" y="331607"/>
                      <a:pt x="2132879" y="330644"/>
                    </a:cubicBezTo>
                    <a:cubicBezTo>
                      <a:pt x="2138561" y="355784"/>
                      <a:pt x="2166143" y="350826"/>
                      <a:pt x="2173512" y="329464"/>
                    </a:cubicBezTo>
                    <a:cubicBezTo>
                      <a:pt x="2175871" y="339245"/>
                      <a:pt x="2177828" y="350278"/>
                      <a:pt x="2182951" y="358651"/>
                    </a:cubicBezTo>
                    <a:cubicBezTo>
                      <a:pt x="2190475" y="370956"/>
                      <a:pt x="2210222" y="373306"/>
                      <a:pt x="2218885" y="362314"/>
                    </a:cubicBezTo>
                    <a:cubicBezTo>
                      <a:pt x="2224556" y="381824"/>
                      <a:pt x="2239874" y="388603"/>
                      <a:pt x="2254146" y="372571"/>
                    </a:cubicBezTo>
                    <a:cubicBezTo>
                      <a:pt x="2265976" y="359748"/>
                      <a:pt x="2269133" y="341563"/>
                      <a:pt x="2268398" y="324652"/>
                    </a:cubicBezTo>
                    <a:cubicBezTo>
                      <a:pt x="2425010" y="321878"/>
                      <a:pt x="2581611" y="318390"/>
                      <a:pt x="2738212" y="315078"/>
                    </a:cubicBezTo>
                    <a:cubicBezTo>
                      <a:pt x="2736608" y="471535"/>
                      <a:pt x="2734880" y="627991"/>
                      <a:pt x="2733214" y="7844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8" name="Grafikk 12" descr="Kvinne som holder et skilt">
              <a:extLst>
                <a:ext uri="{FF2B5EF4-FFF2-40B4-BE49-F238E27FC236}">
                  <a16:creationId xmlns:a16="http://schemas.microsoft.com/office/drawing/2014/main" id="{3F64FCA0-6EBD-4FA5-9476-E8BCF7E9769F}"/>
                </a:ext>
              </a:extLst>
            </p:cNvPr>
            <p:cNvGrpSpPr/>
            <p:nvPr/>
          </p:nvGrpSpPr>
          <p:grpSpPr>
            <a:xfrm>
              <a:off x="3110808" y="3425982"/>
              <a:ext cx="691917" cy="891580"/>
              <a:chOff x="3110808" y="3425982"/>
              <a:chExt cx="691917" cy="891580"/>
            </a:xfrm>
          </p:grpSpPr>
          <p:sp>
            <p:nvSpPr>
              <p:cNvPr id="16" name="Frihåndsform: figur 15">
                <a:extLst>
                  <a:ext uri="{FF2B5EF4-FFF2-40B4-BE49-F238E27FC236}">
                    <a16:creationId xmlns:a16="http://schemas.microsoft.com/office/drawing/2014/main" id="{6ECEC663-7BF8-4847-9FA7-A1B4BB3D884F}"/>
                  </a:ext>
                </a:extLst>
              </p:cNvPr>
              <p:cNvSpPr/>
              <p:nvPr/>
            </p:nvSpPr>
            <p:spPr>
              <a:xfrm>
                <a:off x="3206870" y="3538711"/>
                <a:ext cx="582168" cy="770360"/>
              </a:xfrm>
              <a:custGeom>
                <a:avLst/>
                <a:gdLst>
                  <a:gd name="connsiteX0" fmla="*/ 138011 w 582168"/>
                  <a:gd name="connsiteY0" fmla="*/ 31413 h 770360"/>
                  <a:gd name="connsiteX1" fmla="*/ 391372 w 582168"/>
                  <a:gd name="connsiteY1" fmla="*/ 60102 h 770360"/>
                  <a:gd name="connsiteX2" fmla="*/ 527481 w 582168"/>
                  <a:gd name="connsiteY2" fmla="*/ 7867 h 770360"/>
                  <a:gd name="connsiteX3" fmla="*/ 521168 w 582168"/>
                  <a:gd name="connsiteY3" fmla="*/ 84527 h 770360"/>
                  <a:gd name="connsiteX4" fmla="*/ 551368 w 582168"/>
                  <a:gd name="connsiteY4" fmla="*/ 243561 h 770360"/>
                  <a:gd name="connsiteX5" fmla="*/ 557837 w 582168"/>
                  <a:gd name="connsiteY5" fmla="*/ 374940 h 770360"/>
                  <a:gd name="connsiteX6" fmla="*/ 582779 w 582168"/>
                  <a:gd name="connsiteY6" fmla="*/ 534709 h 770360"/>
                  <a:gd name="connsiteX7" fmla="*/ 551368 w 582168"/>
                  <a:gd name="connsiteY7" fmla="*/ 653886 h 770360"/>
                  <a:gd name="connsiteX8" fmla="*/ 376375 w 582168"/>
                  <a:gd name="connsiteY8" fmla="*/ 770993 h 770360"/>
                  <a:gd name="connsiteX9" fmla="*/ 279492 w 582168"/>
                  <a:gd name="connsiteY9" fmla="*/ 743090 h 770360"/>
                  <a:gd name="connsiteX10" fmla="*/ 124298 w 582168"/>
                  <a:gd name="connsiteY10" fmla="*/ 636333 h 770360"/>
                  <a:gd name="connsiteX11" fmla="*/ 69465 w 582168"/>
                  <a:gd name="connsiteY11" fmla="*/ 619163 h 770360"/>
                  <a:gd name="connsiteX12" fmla="*/ 25572 w 582168"/>
                  <a:gd name="connsiteY12" fmla="*/ 498050 h 770360"/>
                  <a:gd name="connsiteX13" fmla="*/ 898 w 582168"/>
                  <a:gd name="connsiteY13" fmla="*/ 369579 h 770360"/>
                  <a:gd name="connsiteX14" fmla="*/ 138011 w 582168"/>
                  <a:gd name="connsiteY14" fmla="*/ 31413 h 77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2168" h="770360">
                    <a:moveTo>
                      <a:pt x="138011" y="31413"/>
                    </a:moveTo>
                    <a:cubicBezTo>
                      <a:pt x="235837" y="26073"/>
                      <a:pt x="322515" y="-1416"/>
                      <a:pt x="391372" y="60102"/>
                    </a:cubicBezTo>
                    <a:cubicBezTo>
                      <a:pt x="391372" y="60102"/>
                      <a:pt x="508893" y="-23813"/>
                      <a:pt x="527481" y="7867"/>
                    </a:cubicBezTo>
                    <a:cubicBezTo>
                      <a:pt x="539932" y="29095"/>
                      <a:pt x="516541" y="58322"/>
                      <a:pt x="521168" y="84527"/>
                    </a:cubicBezTo>
                    <a:cubicBezTo>
                      <a:pt x="551368" y="136007"/>
                      <a:pt x="549661" y="223141"/>
                      <a:pt x="551368" y="243561"/>
                    </a:cubicBezTo>
                    <a:cubicBezTo>
                      <a:pt x="553314" y="266889"/>
                      <a:pt x="551234" y="320170"/>
                      <a:pt x="557837" y="374940"/>
                    </a:cubicBezTo>
                    <a:cubicBezTo>
                      <a:pt x="565796" y="441002"/>
                      <a:pt x="582469" y="509559"/>
                      <a:pt x="582779" y="534709"/>
                    </a:cubicBezTo>
                    <a:cubicBezTo>
                      <a:pt x="583369" y="583311"/>
                      <a:pt x="573020" y="612983"/>
                      <a:pt x="551368" y="653886"/>
                    </a:cubicBezTo>
                    <a:cubicBezTo>
                      <a:pt x="503325" y="716480"/>
                      <a:pt x="459173" y="767536"/>
                      <a:pt x="376375" y="770993"/>
                    </a:cubicBezTo>
                    <a:cubicBezTo>
                      <a:pt x="344726" y="772307"/>
                      <a:pt x="318427" y="758873"/>
                      <a:pt x="279492" y="743090"/>
                    </a:cubicBezTo>
                    <a:cubicBezTo>
                      <a:pt x="215189" y="717029"/>
                      <a:pt x="151683" y="675154"/>
                      <a:pt x="124298" y="636333"/>
                    </a:cubicBezTo>
                    <a:cubicBezTo>
                      <a:pt x="120448" y="630868"/>
                      <a:pt x="95526" y="646806"/>
                      <a:pt x="69465" y="619163"/>
                    </a:cubicBezTo>
                    <a:cubicBezTo>
                      <a:pt x="41231" y="589221"/>
                      <a:pt x="25572" y="532100"/>
                      <a:pt x="25572" y="498050"/>
                    </a:cubicBezTo>
                    <a:cubicBezTo>
                      <a:pt x="25572" y="454840"/>
                      <a:pt x="-2351" y="424878"/>
                      <a:pt x="898" y="369579"/>
                    </a:cubicBezTo>
                    <a:cubicBezTo>
                      <a:pt x="8143" y="246066"/>
                      <a:pt x="33334" y="37126"/>
                      <a:pt x="138011" y="314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Frihåndsform: figur 16">
                <a:extLst>
                  <a:ext uri="{FF2B5EF4-FFF2-40B4-BE49-F238E27FC236}">
                    <a16:creationId xmlns:a16="http://schemas.microsoft.com/office/drawing/2014/main" id="{1ECA4A15-74F6-4144-B1C4-4878AF42DED9}"/>
                  </a:ext>
                </a:extLst>
              </p:cNvPr>
              <p:cNvSpPr/>
              <p:nvPr/>
            </p:nvSpPr>
            <p:spPr>
              <a:xfrm>
                <a:off x="3199151" y="3534918"/>
                <a:ext cx="551093" cy="483579"/>
              </a:xfrm>
              <a:custGeom>
                <a:avLst/>
                <a:gdLst>
                  <a:gd name="connsiteX0" fmla="*/ 537270 w 551093"/>
                  <a:gd name="connsiteY0" fmla="*/ 8897 h 483579"/>
                  <a:gd name="connsiteX1" fmla="*/ 528990 w 551093"/>
                  <a:gd name="connsiteY1" fmla="*/ 88020 h 483579"/>
                  <a:gd name="connsiteX2" fmla="*/ 551728 w 551093"/>
                  <a:gd name="connsiteY2" fmla="*/ 157664 h 483579"/>
                  <a:gd name="connsiteX3" fmla="*/ 528897 w 551093"/>
                  <a:gd name="connsiteY3" fmla="*/ 169783 h 483579"/>
                  <a:gd name="connsiteX4" fmla="*/ 520452 w 551093"/>
                  <a:gd name="connsiteY4" fmla="*/ 171025 h 483579"/>
                  <a:gd name="connsiteX5" fmla="*/ 258138 w 551093"/>
                  <a:gd name="connsiteY5" fmla="*/ 225558 h 483579"/>
                  <a:gd name="connsiteX6" fmla="*/ 118832 w 551093"/>
                  <a:gd name="connsiteY6" fmla="*/ 397539 h 483579"/>
                  <a:gd name="connsiteX7" fmla="*/ 117175 w 551093"/>
                  <a:gd name="connsiteY7" fmla="*/ 400530 h 483579"/>
                  <a:gd name="connsiteX8" fmla="*/ 106350 w 551093"/>
                  <a:gd name="connsiteY8" fmla="*/ 473920 h 483579"/>
                  <a:gd name="connsiteX9" fmla="*/ 62581 w 551093"/>
                  <a:gd name="connsiteY9" fmla="*/ 484300 h 483579"/>
                  <a:gd name="connsiteX10" fmla="*/ 43258 w 551093"/>
                  <a:gd name="connsiteY10" fmla="*/ 477397 h 483579"/>
                  <a:gd name="connsiteX11" fmla="*/ 1166 w 551093"/>
                  <a:gd name="connsiteY11" fmla="*/ 373206 h 483579"/>
                  <a:gd name="connsiteX12" fmla="*/ 97759 w 551093"/>
                  <a:gd name="connsiteY12" fmla="*/ 48919 h 483579"/>
                  <a:gd name="connsiteX13" fmla="*/ 399195 w 551093"/>
                  <a:gd name="connsiteY13" fmla="*/ 63595 h 483579"/>
                  <a:gd name="connsiteX14" fmla="*/ 537270 w 551093"/>
                  <a:gd name="connsiteY14" fmla="*/ 8897 h 4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093" h="483579">
                    <a:moveTo>
                      <a:pt x="537270" y="8897"/>
                    </a:moveTo>
                    <a:cubicBezTo>
                      <a:pt x="549721" y="30124"/>
                      <a:pt x="524364" y="61815"/>
                      <a:pt x="528990" y="88020"/>
                    </a:cubicBezTo>
                    <a:cubicBezTo>
                      <a:pt x="540644" y="107892"/>
                      <a:pt x="547547" y="133062"/>
                      <a:pt x="551728" y="157664"/>
                    </a:cubicBezTo>
                    <a:lnTo>
                      <a:pt x="528897" y="169783"/>
                    </a:lnTo>
                    <a:lnTo>
                      <a:pt x="520452" y="171025"/>
                    </a:lnTo>
                    <a:cubicBezTo>
                      <a:pt x="383452" y="191227"/>
                      <a:pt x="296008" y="209402"/>
                      <a:pt x="258138" y="225558"/>
                    </a:cubicBezTo>
                    <a:cubicBezTo>
                      <a:pt x="219875" y="241879"/>
                      <a:pt x="173436" y="299206"/>
                      <a:pt x="118832" y="397539"/>
                    </a:cubicBezTo>
                    <a:lnTo>
                      <a:pt x="117175" y="400530"/>
                    </a:lnTo>
                    <a:lnTo>
                      <a:pt x="106350" y="473920"/>
                    </a:lnTo>
                    <a:lnTo>
                      <a:pt x="62581" y="484300"/>
                    </a:lnTo>
                    <a:lnTo>
                      <a:pt x="43258" y="477397"/>
                    </a:lnTo>
                    <a:cubicBezTo>
                      <a:pt x="8969" y="453903"/>
                      <a:pt x="-2043" y="427936"/>
                      <a:pt x="1166" y="373206"/>
                    </a:cubicBezTo>
                    <a:cubicBezTo>
                      <a:pt x="8421" y="249693"/>
                      <a:pt x="-6918" y="54632"/>
                      <a:pt x="97759" y="48919"/>
                    </a:cubicBezTo>
                    <a:cubicBezTo>
                      <a:pt x="195585" y="43579"/>
                      <a:pt x="330338" y="2076"/>
                      <a:pt x="399195" y="63595"/>
                    </a:cubicBezTo>
                    <a:cubicBezTo>
                      <a:pt x="473454" y="8131"/>
                      <a:pt x="524881" y="-12227"/>
                      <a:pt x="537270" y="8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Frihåndsform: figur 17">
                <a:extLst>
                  <a:ext uri="{FF2B5EF4-FFF2-40B4-BE49-F238E27FC236}">
                    <a16:creationId xmlns:a16="http://schemas.microsoft.com/office/drawing/2014/main" id="{8B503206-C2C7-446A-B390-288AAB7FEB7D}"/>
                  </a:ext>
                </a:extLst>
              </p:cNvPr>
              <p:cNvSpPr/>
              <p:nvPr/>
            </p:nvSpPr>
            <p:spPr>
              <a:xfrm>
                <a:off x="3110808" y="3425982"/>
                <a:ext cx="691917" cy="891580"/>
              </a:xfrm>
              <a:custGeom>
                <a:avLst/>
                <a:gdLst>
                  <a:gd name="connsiteX0" fmla="*/ 473131 w 691917"/>
                  <a:gd name="connsiteY0" fmla="*/ 892301 h 891580"/>
                  <a:gd name="connsiteX1" fmla="*/ 359346 w 691917"/>
                  <a:gd name="connsiteY1" fmla="*/ 848532 h 891580"/>
                  <a:gd name="connsiteX2" fmla="*/ 360184 w 691917"/>
                  <a:gd name="connsiteY2" fmla="*/ 846514 h 891580"/>
                  <a:gd name="connsiteX3" fmla="*/ 358901 w 691917"/>
                  <a:gd name="connsiteY3" fmla="*/ 845303 h 891580"/>
                  <a:gd name="connsiteX4" fmla="*/ 359687 w 691917"/>
                  <a:gd name="connsiteY4" fmla="*/ 842757 h 891580"/>
                  <a:gd name="connsiteX5" fmla="*/ 359449 w 691917"/>
                  <a:gd name="connsiteY5" fmla="*/ 842302 h 891580"/>
                  <a:gd name="connsiteX6" fmla="*/ 362037 w 691917"/>
                  <a:gd name="connsiteY6" fmla="*/ 840304 h 891580"/>
                  <a:gd name="connsiteX7" fmla="*/ 361509 w 691917"/>
                  <a:gd name="connsiteY7" fmla="*/ 839808 h 891580"/>
                  <a:gd name="connsiteX8" fmla="*/ 360981 w 691917"/>
                  <a:gd name="connsiteY8" fmla="*/ 838638 h 891580"/>
                  <a:gd name="connsiteX9" fmla="*/ 362026 w 691917"/>
                  <a:gd name="connsiteY9" fmla="*/ 837821 h 891580"/>
                  <a:gd name="connsiteX10" fmla="*/ 365980 w 691917"/>
                  <a:gd name="connsiteY10" fmla="*/ 838586 h 891580"/>
                  <a:gd name="connsiteX11" fmla="*/ 365990 w 691917"/>
                  <a:gd name="connsiteY11" fmla="*/ 838586 h 891580"/>
                  <a:gd name="connsiteX12" fmla="*/ 366104 w 691917"/>
                  <a:gd name="connsiteY12" fmla="*/ 838617 h 891580"/>
                  <a:gd name="connsiteX13" fmla="*/ 365038 w 691917"/>
                  <a:gd name="connsiteY13" fmla="*/ 835192 h 891580"/>
                  <a:gd name="connsiteX14" fmla="*/ 367491 w 691917"/>
                  <a:gd name="connsiteY14" fmla="*/ 835751 h 891580"/>
                  <a:gd name="connsiteX15" fmla="*/ 371455 w 691917"/>
                  <a:gd name="connsiteY15" fmla="*/ 837117 h 891580"/>
                  <a:gd name="connsiteX16" fmla="*/ 377240 w 691917"/>
                  <a:gd name="connsiteY16" fmla="*/ 842323 h 891580"/>
                  <a:gd name="connsiteX17" fmla="*/ 389184 w 691917"/>
                  <a:gd name="connsiteY17" fmla="*/ 851296 h 891580"/>
                  <a:gd name="connsiteX18" fmla="*/ 400330 w 691917"/>
                  <a:gd name="connsiteY18" fmla="*/ 857888 h 891580"/>
                  <a:gd name="connsiteX19" fmla="*/ 439359 w 691917"/>
                  <a:gd name="connsiteY19" fmla="*/ 871043 h 891580"/>
                  <a:gd name="connsiteX20" fmla="*/ 665935 w 691917"/>
                  <a:gd name="connsiteY20" fmla="*/ 620466 h 891580"/>
                  <a:gd name="connsiteX21" fmla="*/ 665925 w 691917"/>
                  <a:gd name="connsiteY21" fmla="*/ 620342 h 891580"/>
                  <a:gd name="connsiteX22" fmla="*/ 638850 w 691917"/>
                  <a:gd name="connsiteY22" fmla="*/ 410730 h 891580"/>
                  <a:gd name="connsiteX23" fmla="*/ 638746 w 691917"/>
                  <a:gd name="connsiteY23" fmla="*/ 407138 h 891580"/>
                  <a:gd name="connsiteX24" fmla="*/ 638715 w 691917"/>
                  <a:gd name="connsiteY24" fmla="*/ 407211 h 891580"/>
                  <a:gd name="connsiteX25" fmla="*/ 638674 w 691917"/>
                  <a:gd name="connsiteY25" fmla="*/ 397762 h 891580"/>
                  <a:gd name="connsiteX26" fmla="*/ 593539 w 691917"/>
                  <a:gd name="connsiteY26" fmla="*/ 395019 h 891580"/>
                  <a:gd name="connsiteX27" fmla="*/ 590682 w 691917"/>
                  <a:gd name="connsiteY27" fmla="*/ 395774 h 891580"/>
                  <a:gd name="connsiteX28" fmla="*/ 590227 w 691917"/>
                  <a:gd name="connsiteY28" fmla="*/ 397762 h 891580"/>
                  <a:gd name="connsiteX29" fmla="*/ 561610 w 691917"/>
                  <a:gd name="connsiteY29" fmla="*/ 392949 h 891580"/>
                  <a:gd name="connsiteX30" fmla="*/ 561600 w 691917"/>
                  <a:gd name="connsiteY30" fmla="*/ 392949 h 891580"/>
                  <a:gd name="connsiteX31" fmla="*/ 527953 w 691917"/>
                  <a:gd name="connsiteY31" fmla="*/ 391955 h 891580"/>
                  <a:gd name="connsiteX32" fmla="*/ 507305 w 691917"/>
                  <a:gd name="connsiteY32" fmla="*/ 386863 h 891580"/>
                  <a:gd name="connsiteX33" fmla="*/ 505732 w 691917"/>
                  <a:gd name="connsiteY33" fmla="*/ 388033 h 891580"/>
                  <a:gd name="connsiteX34" fmla="*/ 497256 w 691917"/>
                  <a:gd name="connsiteY34" fmla="*/ 396757 h 891580"/>
                  <a:gd name="connsiteX35" fmla="*/ 481452 w 691917"/>
                  <a:gd name="connsiteY35" fmla="*/ 399676 h 891580"/>
                  <a:gd name="connsiteX36" fmla="*/ 444803 w 691917"/>
                  <a:gd name="connsiteY36" fmla="*/ 395526 h 891580"/>
                  <a:gd name="connsiteX37" fmla="*/ 434309 w 691917"/>
                  <a:gd name="connsiteY37" fmla="*/ 400711 h 891580"/>
                  <a:gd name="connsiteX38" fmla="*/ 434298 w 691917"/>
                  <a:gd name="connsiteY38" fmla="*/ 400711 h 891580"/>
                  <a:gd name="connsiteX39" fmla="*/ 434298 w 691917"/>
                  <a:gd name="connsiteY39" fmla="*/ 400711 h 891580"/>
                  <a:gd name="connsiteX40" fmla="*/ 411560 w 691917"/>
                  <a:gd name="connsiteY40" fmla="*/ 409043 h 891580"/>
                  <a:gd name="connsiteX41" fmla="*/ 379590 w 691917"/>
                  <a:gd name="connsiteY41" fmla="*/ 404768 h 891580"/>
                  <a:gd name="connsiteX42" fmla="*/ 323825 w 691917"/>
                  <a:gd name="connsiteY42" fmla="*/ 404489 h 891580"/>
                  <a:gd name="connsiteX43" fmla="*/ 321559 w 691917"/>
                  <a:gd name="connsiteY43" fmla="*/ 403040 h 891580"/>
                  <a:gd name="connsiteX44" fmla="*/ 311447 w 691917"/>
                  <a:gd name="connsiteY44" fmla="*/ 385715 h 891580"/>
                  <a:gd name="connsiteX45" fmla="*/ 311509 w 691917"/>
                  <a:gd name="connsiteY45" fmla="*/ 378532 h 891580"/>
                  <a:gd name="connsiteX46" fmla="*/ 255776 w 691917"/>
                  <a:gd name="connsiteY46" fmla="*/ 456796 h 891580"/>
                  <a:gd name="connsiteX47" fmla="*/ 203086 w 691917"/>
                  <a:gd name="connsiteY47" fmla="*/ 562011 h 891580"/>
                  <a:gd name="connsiteX48" fmla="*/ 204193 w 691917"/>
                  <a:gd name="connsiteY48" fmla="*/ 562798 h 891580"/>
                  <a:gd name="connsiteX49" fmla="*/ 209575 w 691917"/>
                  <a:gd name="connsiteY49" fmla="*/ 565334 h 891580"/>
                  <a:gd name="connsiteX50" fmla="*/ 206553 w 691917"/>
                  <a:gd name="connsiteY50" fmla="*/ 571668 h 891580"/>
                  <a:gd name="connsiteX51" fmla="*/ 200488 w 691917"/>
                  <a:gd name="connsiteY51" fmla="*/ 584543 h 891580"/>
                  <a:gd name="connsiteX52" fmla="*/ 213032 w 691917"/>
                  <a:gd name="connsiteY52" fmla="*/ 593682 h 891580"/>
                  <a:gd name="connsiteX53" fmla="*/ 213197 w 691917"/>
                  <a:gd name="connsiteY53" fmla="*/ 623810 h 891580"/>
                  <a:gd name="connsiteX54" fmla="*/ 203355 w 691917"/>
                  <a:gd name="connsiteY54" fmla="*/ 604776 h 891580"/>
                  <a:gd name="connsiteX55" fmla="*/ 203220 w 691917"/>
                  <a:gd name="connsiteY55" fmla="*/ 604683 h 891580"/>
                  <a:gd name="connsiteX56" fmla="*/ 193833 w 691917"/>
                  <a:gd name="connsiteY56" fmla="*/ 600906 h 891580"/>
                  <a:gd name="connsiteX57" fmla="*/ 192353 w 691917"/>
                  <a:gd name="connsiteY57" fmla="*/ 601133 h 891580"/>
                  <a:gd name="connsiteX58" fmla="*/ 192560 w 691917"/>
                  <a:gd name="connsiteY58" fmla="*/ 602220 h 891580"/>
                  <a:gd name="connsiteX59" fmla="*/ 191494 w 691917"/>
                  <a:gd name="connsiteY59" fmla="*/ 602841 h 891580"/>
                  <a:gd name="connsiteX60" fmla="*/ 169149 w 691917"/>
                  <a:gd name="connsiteY60" fmla="*/ 602582 h 891580"/>
                  <a:gd name="connsiteX61" fmla="*/ 140874 w 691917"/>
                  <a:gd name="connsiteY61" fmla="*/ 633518 h 891580"/>
                  <a:gd name="connsiteX62" fmla="*/ 170547 w 691917"/>
                  <a:gd name="connsiteY62" fmla="*/ 723467 h 891580"/>
                  <a:gd name="connsiteX63" fmla="*/ 187996 w 691917"/>
                  <a:gd name="connsiteY63" fmla="*/ 737253 h 891580"/>
                  <a:gd name="connsiteX64" fmla="*/ 212897 w 691917"/>
                  <a:gd name="connsiteY64" fmla="*/ 737553 h 891580"/>
                  <a:gd name="connsiteX65" fmla="*/ 221850 w 691917"/>
                  <a:gd name="connsiteY65" fmla="*/ 731746 h 891580"/>
                  <a:gd name="connsiteX66" fmla="*/ 224800 w 691917"/>
                  <a:gd name="connsiteY66" fmla="*/ 729852 h 891580"/>
                  <a:gd name="connsiteX67" fmla="*/ 228649 w 691917"/>
                  <a:gd name="connsiteY67" fmla="*/ 733941 h 891580"/>
                  <a:gd name="connsiteX68" fmla="*/ 230668 w 691917"/>
                  <a:gd name="connsiteY68" fmla="*/ 735120 h 891580"/>
                  <a:gd name="connsiteX69" fmla="*/ 238347 w 691917"/>
                  <a:gd name="connsiteY69" fmla="*/ 740254 h 891580"/>
                  <a:gd name="connsiteX70" fmla="*/ 234021 w 691917"/>
                  <a:gd name="connsiteY70" fmla="*/ 744849 h 891580"/>
                  <a:gd name="connsiteX71" fmla="*/ 235853 w 691917"/>
                  <a:gd name="connsiteY71" fmla="*/ 747240 h 891580"/>
                  <a:gd name="connsiteX72" fmla="*/ 235025 w 691917"/>
                  <a:gd name="connsiteY72" fmla="*/ 748606 h 891580"/>
                  <a:gd name="connsiteX73" fmla="*/ 242901 w 691917"/>
                  <a:gd name="connsiteY73" fmla="*/ 758449 h 891580"/>
                  <a:gd name="connsiteX74" fmla="*/ 277324 w 691917"/>
                  <a:gd name="connsiteY74" fmla="*/ 797602 h 891580"/>
                  <a:gd name="connsiteX75" fmla="*/ 278597 w 691917"/>
                  <a:gd name="connsiteY75" fmla="*/ 800292 h 891580"/>
                  <a:gd name="connsiteX76" fmla="*/ 287332 w 691917"/>
                  <a:gd name="connsiteY76" fmla="*/ 806316 h 891580"/>
                  <a:gd name="connsiteX77" fmla="*/ 281278 w 691917"/>
                  <a:gd name="connsiteY77" fmla="*/ 804960 h 891580"/>
                  <a:gd name="connsiteX78" fmla="*/ 280388 w 691917"/>
                  <a:gd name="connsiteY78" fmla="*/ 804795 h 891580"/>
                  <a:gd name="connsiteX79" fmla="*/ 283834 w 691917"/>
                  <a:gd name="connsiteY79" fmla="*/ 808800 h 891580"/>
                  <a:gd name="connsiteX80" fmla="*/ 278608 w 691917"/>
                  <a:gd name="connsiteY80" fmla="*/ 806689 h 891580"/>
                  <a:gd name="connsiteX81" fmla="*/ 278773 w 691917"/>
                  <a:gd name="connsiteY81" fmla="*/ 807413 h 891580"/>
                  <a:gd name="connsiteX82" fmla="*/ 278142 w 691917"/>
                  <a:gd name="connsiteY82" fmla="*/ 807962 h 891580"/>
                  <a:gd name="connsiteX83" fmla="*/ 277355 w 691917"/>
                  <a:gd name="connsiteY83" fmla="*/ 807920 h 891580"/>
                  <a:gd name="connsiteX84" fmla="*/ 284828 w 691917"/>
                  <a:gd name="connsiteY84" fmla="*/ 813075 h 891580"/>
                  <a:gd name="connsiteX85" fmla="*/ 277448 w 691917"/>
                  <a:gd name="connsiteY85" fmla="*/ 810901 h 891580"/>
                  <a:gd name="connsiteX86" fmla="*/ 276889 w 691917"/>
                  <a:gd name="connsiteY86" fmla="*/ 811025 h 891580"/>
                  <a:gd name="connsiteX87" fmla="*/ 282209 w 691917"/>
                  <a:gd name="connsiteY87" fmla="*/ 814886 h 891580"/>
                  <a:gd name="connsiteX88" fmla="*/ 277107 w 691917"/>
                  <a:gd name="connsiteY88" fmla="*/ 814254 h 891580"/>
                  <a:gd name="connsiteX89" fmla="*/ 273961 w 691917"/>
                  <a:gd name="connsiteY89" fmla="*/ 814296 h 891580"/>
                  <a:gd name="connsiteX90" fmla="*/ 267037 w 691917"/>
                  <a:gd name="connsiteY90" fmla="*/ 810073 h 891580"/>
                  <a:gd name="connsiteX91" fmla="*/ 267006 w 691917"/>
                  <a:gd name="connsiteY91" fmla="*/ 810073 h 891580"/>
                  <a:gd name="connsiteX92" fmla="*/ 221394 w 691917"/>
                  <a:gd name="connsiteY92" fmla="*/ 760871 h 891580"/>
                  <a:gd name="connsiteX93" fmla="*/ 219883 w 691917"/>
                  <a:gd name="connsiteY93" fmla="*/ 757641 h 891580"/>
                  <a:gd name="connsiteX94" fmla="*/ 117980 w 691917"/>
                  <a:gd name="connsiteY94" fmla="*/ 635380 h 891580"/>
                  <a:gd name="connsiteX95" fmla="*/ 116634 w 691917"/>
                  <a:gd name="connsiteY95" fmla="*/ 634066 h 891580"/>
                  <a:gd name="connsiteX96" fmla="*/ 92520 w 691917"/>
                  <a:gd name="connsiteY96" fmla="*/ 555708 h 891580"/>
                  <a:gd name="connsiteX97" fmla="*/ 92820 w 691917"/>
                  <a:gd name="connsiteY97" fmla="*/ 553783 h 891580"/>
                  <a:gd name="connsiteX98" fmla="*/ 79148 w 691917"/>
                  <a:gd name="connsiteY98" fmla="*/ 498909 h 891580"/>
                  <a:gd name="connsiteX99" fmla="*/ 58645 w 691917"/>
                  <a:gd name="connsiteY99" fmla="*/ 484089 h 891580"/>
                  <a:gd name="connsiteX100" fmla="*/ 29625 w 691917"/>
                  <a:gd name="connsiteY100" fmla="*/ 393549 h 891580"/>
                  <a:gd name="connsiteX101" fmla="*/ 44705 w 691917"/>
                  <a:gd name="connsiteY101" fmla="*/ 249047 h 891580"/>
                  <a:gd name="connsiteX102" fmla="*/ 91278 w 691917"/>
                  <a:gd name="connsiteY102" fmla="*/ 196045 h 891580"/>
                  <a:gd name="connsiteX103" fmla="*/ 92437 w 691917"/>
                  <a:gd name="connsiteY103" fmla="*/ 189432 h 891580"/>
                  <a:gd name="connsiteX104" fmla="*/ 69843 w 691917"/>
                  <a:gd name="connsiteY104" fmla="*/ 200568 h 891580"/>
                  <a:gd name="connsiteX105" fmla="*/ 69843 w 691917"/>
                  <a:gd name="connsiteY105" fmla="*/ 200579 h 891580"/>
                  <a:gd name="connsiteX106" fmla="*/ 50780 w 691917"/>
                  <a:gd name="connsiteY106" fmla="*/ 221009 h 891580"/>
                  <a:gd name="connsiteX107" fmla="*/ 16460 w 691917"/>
                  <a:gd name="connsiteY107" fmla="*/ 211332 h 891580"/>
                  <a:gd name="connsiteX108" fmla="*/ 842 w 691917"/>
                  <a:gd name="connsiteY108" fmla="*/ 188500 h 891580"/>
                  <a:gd name="connsiteX109" fmla="*/ 11151 w 691917"/>
                  <a:gd name="connsiteY109" fmla="*/ 162274 h 891580"/>
                  <a:gd name="connsiteX110" fmla="*/ 11161 w 691917"/>
                  <a:gd name="connsiteY110" fmla="*/ 162274 h 891580"/>
                  <a:gd name="connsiteX111" fmla="*/ 11295 w 691917"/>
                  <a:gd name="connsiteY111" fmla="*/ 162192 h 891580"/>
                  <a:gd name="connsiteX112" fmla="*/ 13966 w 691917"/>
                  <a:gd name="connsiteY112" fmla="*/ 159853 h 891580"/>
                  <a:gd name="connsiteX113" fmla="*/ 43804 w 691917"/>
                  <a:gd name="connsiteY113" fmla="*/ 81112 h 891580"/>
                  <a:gd name="connsiteX114" fmla="*/ 69689 w 691917"/>
                  <a:gd name="connsiteY114" fmla="*/ 32737 h 891580"/>
                  <a:gd name="connsiteX115" fmla="*/ 98067 w 691917"/>
                  <a:gd name="connsiteY115" fmla="*/ 34756 h 891580"/>
                  <a:gd name="connsiteX116" fmla="*/ 194071 w 691917"/>
                  <a:gd name="connsiteY116" fmla="*/ 16551 h 891580"/>
                  <a:gd name="connsiteX117" fmla="*/ 250177 w 691917"/>
                  <a:gd name="connsiteY117" fmla="*/ 12101 h 891580"/>
                  <a:gd name="connsiteX118" fmla="*/ 256604 w 691917"/>
                  <a:gd name="connsiteY118" fmla="*/ 17948 h 891580"/>
                  <a:gd name="connsiteX119" fmla="*/ 343356 w 691917"/>
                  <a:gd name="connsiteY119" fmla="*/ 47776 h 891580"/>
                  <a:gd name="connsiteX120" fmla="*/ 514529 w 691917"/>
                  <a:gd name="connsiteY120" fmla="*/ 102961 h 891580"/>
                  <a:gd name="connsiteX121" fmla="*/ 541262 w 691917"/>
                  <a:gd name="connsiteY121" fmla="*/ 123184 h 891580"/>
                  <a:gd name="connsiteX122" fmla="*/ 614259 w 691917"/>
                  <a:gd name="connsiteY122" fmla="*/ 99307 h 891580"/>
                  <a:gd name="connsiteX123" fmla="*/ 620593 w 691917"/>
                  <a:gd name="connsiteY123" fmla="*/ 98717 h 891580"/>
                  <a:gd name="connsiteX124" fmla="*/ 630104 w 691917"/>
                  <a:gd name="connsiteY124" fmla="*/ 99762 h 891580"/>
                  <a:gd name="connsiteX125" fmla="*/ 633975 w 691917"/>
                  <a:gd name="connsiteY125" fmla="*/ 106138 h 891580"/>
                  <a:gd name="connsiteX126" fmla="*/ 635134 w 691917"/>
                  <a:gd name="connsiteY126" fmla="*/ 156996 h 891580"/>
                  <a:gd name="connsiteX127" fmla="*/ 622083 w 691917"/>
                  <a:gd name="connsiteY127" fmla="*/ 194359 h 891580"/>
                  <a:gd name="connsiteX128" fmla="*/ 630705 w 691917"/>
                  <a:gd name="connsiteY128" fmla="*/ 204688 h 891580"/>
                  <a:gd name="connsiteX129" fmla="*/ 633023 w 691917"/>
                  <a:gd name="connsiteY129" fmla="*/ 204864 h 891580"/>
                  <a:gd name="connsiteX130" fmla="*/ 652118 w 691917"/>
                  <a:gd name="connsiteY130" fmla="*/ 252276 h 891580"/>
                  <a:gd name="connsiteX131" fmla="*/ 660263 w 691917"/>
                  <a:gd name="connsiteY131" fmla="*/ 291159 h 891580"/>
                  <a:gd name="connsiteX132" fmla="*/ 684637 w 691917"/>
                  <a:gd name="connsiteY132" fmla="*/ 325976 h 891580"/>
                  <a:gd name="connsiteX133" fmla="*/ 689118 w 691917"/>
                  <a:gd name="connsiteY133" fmla="*/ 375210 h 891580"/>
                  <a:gd name="connsiteX134" fmla="*/ 661215 w 691917"/>
                  <a:gd name="connsiteY134" fmla="*/ 397130 h 891580"/>
                  <a:gd name="connsiteX135" fmla="*/ 658752 w 691917"/>
                  <a:gd name="connsiteY135" fmla="*/ 399459 h 891580"/>
                  <a:gd name="connsiteX136" fmla="*/ 658970 w 691917"/>
                  <a:gd name="connsiteY136" fmla="*/ 400111 h 891580"/>
                  <a:gd name="connsiteX137" fmla="*/ 654488 w 691917"/>
                  <a:gd name="connsiteY137" fmla="*/ 401518 h 891580"/>
                  <a:gd name="connsiteX138" fmla="*/ 666038 w 691917"/>
                  <a:gd name="connsiteY138" fmla="*/ 500979 h 891580"/>
                  <a:gd name="connsiteX139" fmla="*/ 689056 w 691917"/>
                  <a:gd name="connsiteY139" fmla="*/ 631903 h 891580"/>
                  <a:gd name="connsiteX140" fmla="*/ 473131 w 691917"/>
                  <a:gd name="connsiteY140" fmla="*/ 892301 h 891580"/>
                  <a:gd name="connsiteX141" fmla="*/ 200426 w 691917"/>
                  <a:gd name="connsiteY141" fmla="*/ 422777 h 891580"/>
                  <a:gd name="connsiteX142" fmla="*/ 198511 w 691917"/>
                  <a:gd name="connsiteY142" fmla="*/ 442389 h 891580"/>
                  <a:gd name="connsiteX143" fmla="*/ 171178 w 691917"/>
                  <a:gd name="connsiteY143" fmla="*/ 479369 h 891580"/>
                  <a:gd name="connsiteX144" fmla="*/ 145852 w 691917"/>
                  <a:gd name="connsiteY144" fmla="*/ 577981 h 891580"/>
                  <a:gd name="connsiteX145" fmla="*/ 158686 w 691917"/>
                  <a:gd name="connsiteY145" fmla="*/ 582856 h 891580"/>
                  <a:gd name="connsiteX146" fmla="*/ 182210 w 691917"/>
                  <a:gd name="connsiteY146" fmla="*/ 579451 h 891580"/>
                  <a:gd name="connsiteX147" fmla="*/ 182076 w 691917"/>
                  <a:gd name="connsiteY147" fmla="*/ 577598 h 891580"/>
                  <a:gd name="connsiteX148" fmla="*/ 239869 w 691917"/>
                  <a:gd name="connsiteY148" fmla="*/ 432681 h 891580"/>
                  <a:gd name="connsiteX149" fmla="*/ 356986 w 691917"/>
                  <a:gd name="connsiteY149" fmla="*/ 307864 h 891580"/>
                  <a:gd name="connsiteX150" fmla="*/ 364841 w 691917"/>
                  <a:gd name="connsiteY150" fmla="*/ 303890 h 891580"/>
                  <a:gd name="connsiteX151" fmla="*/ 338698 w 691917"/>
                  <a:gd name="connsiteY151" fmla="*/ 301954 h 891580"/>
                  <a:gd name="connsiteX152" fmla="*/ 256645 w 691917"/>
                  <a:gd name="connsiteY152" fmla="*/ 304438 h 891580"/>
                  <a:gd name="connsiteX153" fmla="*/ 119056 w 691917"/>
                  <a:gd name="connsiteY153" fmla="*/ 461650 h 891580"/>
                  <a:gd name="connsiteX154" fmla="*/ 114679 w 691917"/>
                  <a:gd name="connsiteY154" fmla="*/ 542999 h 891580"/>
                  <a:gd name="connsiteX155" fmla="*/ 122668 w 691917"/>
                  <a:gd name="connsiteY155" fmla="*/ 543640 h 891580"/>
                  <a:gd name="connsiteX156" fmla="*/ 126384 w 691917"/>
                  <a:gd name="connsiteY156" fmla="*/ 539956 h 891580"/>
                  <a:gd name="connsiteX157" fmla="*/ 131311 w 691917"/>
                  <a:gd name="connsiteY157" fmla="*/ 518646 h 891580"/>
                  <a:gd name="connsiteX158" fmla="*/ 182004 w 691917"/>
                  <a:gd name="connsiteY158" fmla="*/ 429990 h 891580"/>
                  <a:gd name="connsiteX159" fmla="*/ 200426 w 691917"/>
                  <a:gd name="connsiteY159" fmla="*/ 422777 h 891580"/>
                  <a:gd name="connsiteX160" fmla="*/ 400030 w 691917"/>
                  <a:gd name="connsiteY160" fmla="*/ 205868 h 891580"/>
                  <a:gd name="connsiteX161" fmla="*/ 400030 w 691917"/>
                  <a:gd name="connsiteY161" fmla="*/ 205868 h 891580"/>
                  <a:gd name="connsiteX162" fmla="*/ 387031 w 691917"/>
                  <a:gd name="connsiteY162" fmla="*/ 289058 h 891580"/>
                  <a:gd name="connsiteX163" fmla="*/ 387342 w 691917"/>
                  <a:gd name="connsiteY163" fmla="*/ 289058 h 891580"/>
                  <a:gd name="connsiteX164" fmla="*/ 409386 w 691917"/>
                  <a:gd name="connsiteY164" fmla="*/ 279381 h 891580"/>
                  <a:gd name="connsiteX165" fmla="*/ 486388 w 691917"/>
                  <a:gd name="connsiteY165" fmla="*/ 248053 h 891580"/>
                  <a:gd name="connsiteX166" fmla="*/ 486419 w 691917"/>
                  <a:gd name="connsiteY166" fmla="*/ 248053 h 891580"/>
                  <a:gd name="connsiteX167" fmla="*/ 462387 w 691917"/>
                  <a:gd name="connsiteY167" fmla="*/ 203725 h 891580"/>
                  <a:gd name="connsiteX168" fmla="*/ 418018 w 691917"/>
                  <a:gd name="connsiteY168" fmla="*/ 199513 h 891580"/>
                  <a:gd name="connsiteX169" fmla="*/ 433180 w 691917"/>
                  <a:gd name="connsiteY169" fmla="*/ 227415 h 891580"/>
                  <a:gd name="connsiteX170" fmla="*/ 421092 w 691917"/>
                  <a:gd name="connsiteY170" fmla="*/ 228772 h 891580"/>
                  <a:gd name="connsiteX171" fmla="*/ 400030 w 691917"/>
                  <a:gd name="connsiteY171" fmla="*/ 205868 h 891580"/>
                  <a:gd name="connsiteX172" fmla="*/ 256635 w 691917"/>
                  <a:gd name="connsiteY172" fmla="*/ 283821 h 891580"/>
                  <a:gd name="connsiteX173" fmla="*/ 270794 w 691917"/>
                  <a:gd name="connsiteY173" fmla="*/ 287475 h 891580"/>
                  <a:gd name="connsiteX174" fmla="*/ 357017 w 691917"/>
                  <a:gd name="connsiteY174" fmla="*/ 280199 h 891580"/>
                  <a:gd name="connsiteX175" fmla="*/ 359439 w 691917"/>
                  <a:gd name="connsiteY175" fmla="*/ 277260 h 891580"/>
                  <a:gd name="connsiteX176" fmla="*/ 355164 w 691917"/>
                  <a:gd name="connsiteY176" fmla="*/ 246594 h 891580"/>
                  <a:gd name="connsiteX177" fmla="*/ 345746 w 691917"/>
                  <a:gd name="connsiteY177" fmla="*/ 243251 h 891580"/>
                  <a:gd name="connsiteX178" fmla="*/ 318506 w 691917"/>
                  <a:gd name="connsiteY178" fmla="*/ 239918 h 891580"/>
                  <a:gd name="connsiteX179" fmla="*/ 283669 w 691917"/>
                  <a:gd name="connsiteY179" fmla="*/ 243199 h 891580"/>
                  <a:gd name="connsiteX180" fmla="*/ 281516 w 691917"/>
                  <a:gd name="connsiteY180" fmla="*/ 241584 h 891580"/>
                  <a:gd name="connsiteX181" fmla="*/ 277076 w 691917"/>
                  <a:gd name="connsiteY181" fmla="*/ 240166 h 891580"/>
                  <a:gd name="connsiteX182" fmla="*/ 280833 w 691917"/>
                  <a:gd name="connsiteY182" fmla="*/ 237724 h 891580"/>
                  <a:gd name="connsiteX183" fmla="*/ 279591 w 691917"/>
                  <a:gd name="connsiteY183" fmla="*/ 237662 h 891580"/>
                  <a:gd name="connsiteX184" fmla="*/ 274075 w 691917"/>
                  <a:gd name="connsiteY184" fmla="*/ 237496 h 891580"/>
                  <a:gd name="connsiteX185" fmla="*/ 275751 w 691917"/>
                  <a:gd name="connsiteY185" fmla="*/ 235250 h 891580"/>
                  <a:gd name="connsiteX186" fmla="*/ 277086 w 691917"/>
                  <a:gd name="connsiteY186" fmla="*/ 231400 h 891580"/>
                  <a:gd name="connsiteX187" fmla="*/ 277097 w 691917"/>
                  <a:gd name="connsiteY187" fmla="*/ 230841 h 891580"/>
                  <a:gd name="connsiteX188" fmla="*/ 274509 w 691917"/>
                  <a:gd name="connsiteY188" fmla="*/ 231152 h 891580"/>
                  <a:gd name="connsiteX189" fmla="*/ 275948 w 691917"/>
                  <a:gd name="connsiteY189" fmla="*/ 229237 h 891580"/>
                  <a:gd name="connsiteX190" fmla="*/ 276041 w 691917"/>
                  <a:gd name="connsiteY190" fmla="*/ 229196 h 891580"/>
                  <a:gd name="connsiteX191" fmla="*/ 277262 w 691917"/>
                  <a:gd name="connsiteY191" fmla="*/ 228823 h 891580"/>
                  <a:gd name="connsiteX192" fmla="*/ 278784 w 691917"/>
                  <a:gd name="connsiteY192" fmla="*/ 227023 h 891580"/>
                  <a:gd name="connsiteX193" fmla="*/ 291855 w 691917"/>
                  <a:gd name="connsiteY193" fmla="*/ 223359 h 891580"/>
                  <a:gd name="connsiteX194" fmla="*/ 300859 w 691917"/>
                  <a:gd name="connsiteY194" fmla="*/ 221237 h 891580"/>
                  <a:gd name="connsiteX195" fmla="*/ 357876 w 691917"/>
                  <a:gd name="connsiteY195" fmla="*/ 228937 h 891580"/>
                  <a:gd name="connsiteX196" fmla="*/ 361219 w 691917"/>
                  <a:gd name="connsiteY196" fmla="*/ 219653 h 891580"/>
                  <a:gd name="connsiteX197" fmla="*/ 359708 w 691917"/>
                  <a:gd name="connsiteY197" fmla="*/ 218753 h 891580"/>
                  <a:gd name="connsiteX198" fmla="*/ 358549 w 691917"/>
                  <a:gd name="connsiteY198" fmla="*/ 219664 h 891580"/>
                  <a:gd name="connsiteX199" fmla="*/ 167462 w 691917"/>
                  <a:gd name="connsiteY199" fmla="*/ 193169 h 891580"/>
                  <a:gd name="connsiteX200" fmla="*/ 252288 w 691917"/>
                  <a:gd name="connsiteY200" fmla="*/ 284919 h 891580"/>
                  <a:gd name="connsiteX201" fmla="*/ 256635 w 691917"/>
                  <a:gd name="connsiteY201" fmla="*/ 283821 h 891580"/>
                  <a:gd name="connsiteX202" fmla="*/ 605834 w 691917"/>
                  <a:gd name="connsiteY202" fmla="*/ 247763 h 891580"/>
                  <a:gd name="connsiteX203" fmla="*/ 607211 w 691917"/>
                  <a:gd name="connsiteY203" fmla="*/ 248591 h 891580"/>
                  <a:gd name="connsiteX204" fmla="*/ 631367 w 691917"/>
                  <a:gd name="connsiteY204" fmla="*/ 259520 h 891580"/>
                  <a:gd name="connsiteX205" fmla="*/ 631160 w 691917"/>
                  <a:gd name="connsiteY205" fmla="*/ 258061 h 891580"/>
                  <a:gd name="connsiteX206" fmla="*/ 621680 w 691917"/>
                  <a:gd name="connsiteY206" fmla="*/ 219684 h 891580"/>
                  <a:gd name="connsiteX207" fmla="*/ 614445 w 691917"/>
                  <a:gd name="connsiteY207" fmla="*/ 209324 h 891580"/>
                  <a:gd name="connsiteX208" fmla="*/ 585363 w 691917"/>
                  <a:gd name="connsiteY208" fmla="*/ 245642 h 891580"/>
                  <a:gd name="connsiteX209" fmla="*/ 605193 w 691917"/>
                  <a:gd name="connsiteY209" fmla="*/ 248043 h 891580"/>
                  <a:gd name="connsiteX210" fmla="*/ 605834 w 691917"/>
                  <a:gd name="connsiteY210" fmla="*/ 247763 h 891580"/>
                  <a:gd name="connsiteX211" fmla="*/ 605834 w 691917"/>
                  <a:gd name="connsiteY211" fmla="*/ 247763 h 891580"/>
                  <a:gd name="connsiteX212" fmla="*/ 523575 w 691917"/>
                  <a:gd name="connsiteY212" fmla="*/ 244544 h 891580"/>
                  <a:gd name="connsiteX213" fmla="*/ 548611 w 691917"/>
                  <a:gd name="connsiteY213" fmla="*/ 246025 h 891580"/>
                  <a:gd name="connsiteX214" fmla="*/ 616432 w 691917"/>
                  <a:gd name="connsiteY214" fmla="*/ 121331 h 891580"/>
                  <a:gd name="connsiteX215" fmla="*/ 495910 w 691917"/>
                  <a:gd name="connsiteY215" fmla="*/ 193551 h 891580"/>
                  <a:gd name="connsiteX216" fmla="*/ 496976 w 691917"/>
                  <a:gd name="connsiteY216" fmla="*/ 202897 h 891580"/>
                  <a:gd name="connsiteX217" fmla="*/ 488158 w 691917"/>
                  <a:gd name="connsiteY217" fmla="*/ 205009 h 891580"/>
                  <a:gd name="connsiteX218" fmla="*/ 487434 w 691917"/>
                  <a:gd name="connsiteY218" fmla="*/ 204801 h 891580"/>
                  <a:gd name="connsiteX219" fmla="*/ 499139 w 691917"/>
                  <a:gd name="connsiteY219" fmla="*/ 220781 h 891580"/>
                  <a:gd name="connsiteX220" fmla="*/ 501592 w 691917"/>
                  <a:gd name="connsiteY220" fmla="*/ 217180 h 891580"/>
                  <a:gd name="connsiteX221" fmla="*/ 557315 w 691917"/>
                  <a:gd name="connsiteY221" fmla="*/ 188925 h 891580"/>
                  <a:gd name="connsiteX222" fmla="*/ 557325 w 691917"/>
                  <a:gd name="connsiteY222" fmla="*/ 188925 h 891580"/>
                  <a:gd name="connsiteX223" fmla="*/ 560254 w 691917"/>
                  <a:gd name="connsiteY223" fmla="*/ 188118 h 891580"/>
                  <a:gd name="connsiteX224" fmla="*/ 560275 w 691917"/>
                  <a:gd name="connsiteY224" fmla="*/ 188418 h 891580"/>
                  <a:gd name="connsiteX225" fmla="*/ 563639 w 691917"/>
                  <a:gd name="connsiteY225" fmla="*/ 191150 h 891580"/>
                  <a:gd name="connsiteX226" fmla="*/ 565481 w 691917"/>
                  <a:gd name="connsiteY226" fmla="*/ 192858 h 891580"/>
                  <a:gd name="connsiteX227" fmla="*/ 570904 w 691917"/>
                  <a:gd name="connsiteY227" fmla="*/ 196294 h 891580"/>
                  <a:gd name="connsiteX228" fmla="*/ 569269 w 691917"/>
                  <a:gd name="connsiteY228" fmla="*/ 199740 h 891580"/>
                  <a:gd name="connsiteX229" fmla="*/ 566474 w 691917"/>
                  <a:gd name="connsiteY229" fmla="*/ 201448 h 891580"/>
                  <a:gd name="connsiteX230" fmla="*/ 567095 w 691917"/>
                  <a:gd name="connsiteY230" fmla="*/ 206892 h 891580"/>
                  <a:gd name="connsiteX231" fmla="*/ 567168 w 691917"/>
                  <a:gd name="connsiteY231" fmla="*/ 207720 h 891580"/>
                  <a:gd name="connsiteX232" fmla="*/ 508319 w 691917"/>
                  <a:gd name="connsiteY232" fmla="*/ 231462 h 891580"/>
                  <a:gd name="connsiteX233" fmla="*/ 504003 w 691917"/>
                  <a:gd name="connsiteY233" fmla="*/ 232384 h 891580"/>
                  <a:gd name="connsiteX234" fmla="*/ 507129 w 691917"/>
                  <a:gd name="connsiteY234" fmla="*/ 245217 h 891580"/>
                  <a:gd name="connsiteX235" fmla="*/ 523575 w 691917"/>
                  <a:gd name="connsiteY235" fmla="*/ 244544 h 891580"/>
                  <a:gd name="connsiteX236" fmla="*/ 228670 w 691917"/>
                  <a:gd name="connsiteY236" fmla="*/ 677224 h 891580"/>
                  <a:gd name="connsiteX237" fmla="*/ 222347 w 691917"/>
                  <a:gd name="connsiteY237" fmla="*/ 674057 h 891580"/>
                  <a:gd name="connsiteX238" fmla="*/ 221540 w 691917"/>
                  <a:gd name="connsiteY238" fmla="*/ 673571 h 891580"/>
                  <a:gd name="connsiteX239" fmla="*/ 176953 w 691917"/>
                  <a:gd name="connsiteY239" fmla="*/ 653161 h 891580"/>
                  <a:gd name="connsiteX240" fmla="*/ 186091 w 691917"/>
                  <a:gd name="connsiteY240" fmla="*/ 641807 h 891580"/>
                  <a:gd name="connsiteX241" fmla="*/ 191266 w 691917"/>
                  <a:gd name="connsiteY241" fmla="*/ 640545 h 891580"/>
                  <a:gd name="connsiteX242" fmla="*/ 231661 w 691917"/>
                  <a:gd name="connsiteY242" fmla="*/ 660882 h 891580"/>
                  <a:gd name="connsiteX243" fmla="*/ 234104 w 691917"/>
                  <a:gd name="connsiteY243" fmla="*/ 663325 h 891580"/>
                  <a:gd name="connsiteX244" fmla="*/ 228670 w 691917"/>
                  <a:gd name="connsiteY244" fmla="*/ 677224 h 89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691917" h="891580">
                    <a:moveTo>
                      <a:pt x="473131" y="892301"/>
                    </a:moveTo>
                    <a:cubicBezTo>
                      <a:pt x="431763" y="891857"/>
                      <a:pt x="389081" y="878112"/>
                      <a:pt x="359346" y="848532"/>
                    </a:cubicBezTo>
                    <a:cubicBezTo>
                      <a:pt x="358476" y="847860"/>
                      <a:pt x="359149" y="846473"/>
                      <a:pt x="360184" y="846514"/>
                    </a:cubicBezTo>
                    <a:cubicBezTo>
                      <a:pt x="359770" y="846110"/>
                      <a:pt x="359284" y="845738"/>
                      <a:pt x="358901" y="845303"/>
                    </a:cubicBezTo>
                    <a:cubicBezTo>
                      <a:pt x="357555" y="844651"/>
                      <a:pt x="358249" y="842540"/>
                      <a:pt x="359687" y="842757"/>
                    </a:cubicBezTo>
                    <a:cubicBezTo>
                      <a:pt x="359542" y="842633"/>
                      <a:pt x="359397" y="842540"/>
                      <a:pt x="359449" y="842302"/>
                    </a:cubicBezTo>
                    <a:cubicBezTo>
                      <a:pt x="357421" y="840584"/>
                      <a:pt x="360557" y="839518"/>
                      <a:pt x="362037" y="840304"/>
                    </a:cubicBezTo>
                    <a:lnTo>
                      <a:pt x="361509" y="839808"/>
                    </a:lnTo>
                    <a:cubicBezTo>
                      <a:pt x="361126" y="839549"/>
                      <a:pt x="360919" y="839104"/>
                      <a:pt x="360981" y="838638"/>
                    </a:cubicBezTo>
                    <a:cubicBezTo>
                      <a:pt x="361147" y="838193"/>
                      <a:pt x="361550" y="837872"/>
                      <a:pt x="362026" y="837821"/>
                    </a:cubicBezTo>
                    <a:cubicBezTo>
                      <a:pt x="363372" y="837883"/>
                      <a:pt x="364696" y="838193"/>
                      <a:pt x="365980" y="838586"/>
                    </a:cubicBezTo>
                    <a:lnTo>
                      <a:pt x="365990" y="838586"/>
                    </a:lnTo>
                    <a:lnTo>
                      <a:pt x="366104" y="838617"/>
                    </a:lnTo>
                    <a:cubicBezTo>
                      <a:pt x="364986" y="837727"/>
                      <a:pt x="363455" y="836465"/>
                      <a:pt x="365038" y="835192"/>
                    </a:cubicBezTo>
                    <a:cubicBezTo>
                      <a:pt x="365856" y="834860"/>
                      <a:pt x="366797" y="835306"/>
                      <a:pt x="367491" y="835751"/>
                    </a:cubicBezTo>
                    <a:cubicBezTo>
                      <a:pt x="368898" y="835895"/>
                      <a:pt x="370254" y="836361"/>
                      <a:pt x="371455" y="837117"/>
                    </a:cubicBezTo>
                    <a:cubicBezTo>
                      <a:pt x="373162" y="838762"/>
                      <a:pt x="375057" y="840460"/>
                      <a:pt x="377240" y="842323"/>
                    </a:cubicBezTo>
                    <a:cubicBezTo>
                      <a:pt x="381929" y="843896"/>
                      <a:pt x="384589" y="848657"/>
                      <a:pt x="389184" y="851296"/>
                    </a:cubicBezTo>
                    <a:cubicBezTo>
                      <a:pt x="392724" y="853552"/>
                      <a:pt x="396636" y="855664"/>
                      <a:pt x="400330" y="857888"/>
                    </a:cubicBezTo>
                    <a:cubicBezTo>
                      <a:pt x="413185" y="862205"/>
                      <a:pt x="426195" y="866759"/>
                      <a:pt x="439359" y="871043"/>
                    </a:cubicBezTo>
                    <a:cubicBezTo>
                      <a:pt x="570428" y="892912"/>
                      <a:pt x="686148" y="743597"/>
                      <a:pt x="665935" y="620466"/>
                    </a:cubicBezTo>
                    <a:cubicBezTo>
                      <a:pt x="665935" y="620425"/>
                      <a:pt x="665935" y="620383"/>
                      <a:pt x="665925" y="620342"/>
                    </a:cubicBezTo>
                    <a:cubicBezTo>
                      <a:pt x="653536" y="551496"/>
                      <a:pt x="636418" y="480931"/>
                      <a:pt x="638850" y="410730"/>
                    </a:cubicBezTo>
                    <a:cubicBezTo>
                      <a:pt x="638809" y="409974"/>
                      <a:pt x="638860" y="407873"/>
                      <a:pt x="638746" y="407138"/>
                    </a:cubicBezTo>
                    <a:cubicBezTo>
                      <a:pt x="638736" y="407138"/>
                      <a:pt x="638726" y="407211"/>
                      <a:pt x="638715" y="407211"/>
                    </a:cubicBezTo>
                    <a:cubicBezTo>
                      <a:pt x="638643" y="405679"/>
                      <a:pt x="638643" y="399252"/>
                      <a:pt x="638674" y="397762"/>
                    </a:cubicBezTo>
                    <a:cubicBezTo>
                      <a:pt x="623656" y="398434"/>
                      <a:pt x="608442" y="397316"/>
                      <a:pt x="593539" y="395019"/>
                    </a:cubicBezTo>
                    <a:cubicBezTo>
                      <a:pt x="593301" y="396240"/>
                      <a:pt x="591552" y="395598"/>
                      <a:pt x="590682" y="395774"/>
                    </a:cubicBezTo>
                    <a:cubicBezTo>
                      <a:pt x="590889" y="396426"/>
                      <a:pt x="591241" y="397585"/>
                      <a:pt x="590227" y="397762"/>
                    </a:cubicBezTo>
                    <a:cubicBezTo>
                      <a:pt x="580519" y="398735"/>
                      <a:pt x="570749" y="396085"/>
                      <a:pt x="561610" y="392949"/>
                    </a:cubicBezTo>
                    <a:lnTo>
                      <a:pt x="561600" y="392949"/>
                    </a:lnTo>
                    <a:cubicBezTo>
                      <a:pt x="550526" y="386304"/>
                      <a:pt x="538924" y="395815"/>
                      <a:pt x="527953" y="391955"/>
                    </a:cubicBezTo>
                    <a:cubicBezTo>
                      <a:pt x="520646" y="392152"/>
                      <a:pt x="514529" y="383883"/>
                      <a:pt x="507305" y="386863"/>
                    </a:cubicBezTo>
                    <a:lnTo>
                      <a:pt x="505732" y="388033"/>
                    </a:lnTo>
                    <a:cubicBezTo>
                      <a:pt x="503155" y="391065"/>
                      <a:pt x="500733" y="394615"/>
                      <a:pt x="497256" y="396757"/>
                    </a:cubicBezTo>
                    <a:cubicBezTo>
                      <a:pt x="493136" y="400856"/>
                      <a:pt x="486782" y="401622"/>
                      <a:pt x="481452" y="399676"/>
                    </a:cubicBezTo>
                    <a:cubicBezTo>
                      <a:pt x="469435" y="403516"/>
                      <a:pt x="455733" y="401653"/>
                      <a:pt x="444803" y="395526"/>
                    </a:cubicBezTo>
                    <a:cubicBezTo>
                      <a:pt x="441222" y="397037"/>
                      <a:pt x="437703" y="398910"/>
                      <a:pt x="434309" y="400711"/>
                    </a:cubicBezTo>
                    <a:lnTo>
                      <a:pt x="434298" y="400711"/>
                    </a:lnTo>
                    <a:lnTo>
                      <a:pt x="434298" y="400711"/>
                    </a:lnTo>
                    <a:cubicBezTo>
                      <a:pt x="427136" y="404333"/>
                      <a:pt x="420026" y="408877"/>
                      <a:pt x="411560" y="409043"/>
                    </a:cubicBezTo>
                    <a:cubicBezTo>
                      <a:pt x="400838" y="408525"/>
                      <a:pt x="390147" y="406724"/>
                      <a:pt x="379590" y="404768"/>
                    </a:cubicBezTo>
                    <a:cubicBezTo>
                      <a:pt x="362109" y="412075"/>
                      <a:pt x="340468" y="415615"/>
                      <a:pt x="323825" y="404489"/>
                    </a:cubicBezTo>
                    <a:cubicBezTo>
                      <a:pt x="323028" y="404075"/>
                      <a:pt x="322252" y="403619"/>
                      <a:pt x="321559" y="403040"/>
                    </a:cubicBezTo>
                    <a:cubicBezTo>
                      <a:pt x="314790" y="400069"/>
                      <a:pt x="310692" y="393073"/>
                      <a:pt x="311447" y="385715"/>
                    </a:cubicBezTo>
                    <a:cubicBezTo>
                      <a:pt x="311023" y="383334"/>
                      <a:pt x="311054" y="380902"/>
                      <a:pt x="311509" y="378532"/>
                    </a:cubicBezTo>
                    <a:cubicBezTo>
                      <a:pt x="288409" y="404189"/>
                      <a:pt x="272284" y="428717"/>
                      <a:pt x="255776" y="456796"/>
                    </a:cubicBezTo>
                    <a:cubicBezTo>
                      <a:pt x="228753" y="485931"/>
                      <a:pt x="205021" y="521182"/>
                      <a:pt x="203086" y="562011"/>
                    </a:cubicBezTo>
                    <a:cubicBezTo>
                      <a:pt x="203479" y="562229"/>
                      <a:pt x="203851" y="562498"/>
                      <a:pt x="204193" y="562798"/>
                    </a:cubicBezTo>
                    <a:cubicBezTo>
                      <a:pt x="205735" y="563336"/>
                      <a:pt x="209368" y="564340"/>
                      <a:pt x="209575" y="565334"/>
                    </a:cubicBezTo>
                    <a:cubicBezTo>
                      <a:pt x="210093" y="565478"/>
                      <a:pt x="206573" y="571398"/>
                      <a:pt x="206553" y="571668"/>
                    </a:cubicBezTo>
                    <a:cubicBezTo>
                      <a:pt x="206356" y="575911"/>
                      <a:pt x="202217" y="580579"/>
                      <a:pt x="200488" y="584543"/>
                    </a:cubicBezTo>
                    <a:cubicBezTo>
                      <a:pt x="205249" y="586675"/>
                      <a:pt x="209751" y="589562"/>
                      <a:pt x="213032" y="593682"/>
                    </a:cubicBezTo>
                    <a:cubicBezTo>
                      <a:pt x="229146" y="599839"/>
                      <a:pt x="241535" y="640793"/>
                      <a:pt x="213197" y="623810"/>
                    </a:cubicBezTo>
                    <a:cubicBezTo>
                      <a:pt x="211542" y="616771"/>
                      <a:pt x="208343" y="610054"/>
                      <a:pt x="203355" y="604776"/>
                    </a:cubicBezTo>
                    <a:lnTo>
                      <a:pt x="203220" y="604683"/>
                    </a:lnTo>
                    <a:cubicBezTo>
                      <a:pt x="200188" y="603348"/>
                      <a:pt x="197062" y="601971"/>
                      <a:pt x="193833" y="600906"/>
                    </a:cubicBezTo>
                    <a:cubicBezTo>
                      <a:pt x="193347" y="600998"/>
                      <a:pt x="192840" y="601060"/>
                      <a:pt x="192353" y="601133"/>
                    </a:cubicBezTo>
                    <a:cubicBezTo>
                      <a:pt x="192612" y="601433"/>
                      <a:pt x="192694" y="601847"/>
                      <a:pt x="192560" y="602220"/>
                    </a:cubicBezTo>
                    <a:cubicBezTo>
                      <a:pt x="192343" y="602603"/>
                      <a:pt x="191939" y="602841"/>
                      <a:pt x="191494" y="602841"/>
                    </a:cubicBezTo>
                    <a:cubicBezTo>
                      <a:pt x="184384" y="604435"/>
                      <a:pt x="176301" y="603855"/>
                      <a:pt x="169149" y="602582"/>
                    </a:cubicBezTo>
                    <a:cubicBezTo>
                      <a:pt x="155384" y="607561"/>
                      <a:pt x="146090" y="620321"/>
                      <a:pt x="140874" y="633518"/>
                    </a:cubicBezTo>
                    <a:cubicBezTo>
                      <a:pt x="131983" y="663646"/>
                      <a:pt x="150116" y="699445"/>
                      <a:pt x="170547" y="723467"/>
                    </a:cubicBezTo>
                    <a:cubicBezTo>
                      <a:pt x="176291" y="728310"/>
                      <a:pt x="180430" y="735317"/>
                      <a:pt x="187996" y="737253"/>
                    </a:cubicBezTo>
                    <a:cubicBezTo>
                      <a:pt x="195727" y="740875"/>
                      <a:pt x="204980" y="740337"/>
                      <a:pt x="212897" y="737553"/>
                    </a:cubicBezTo>
                    <a:cubicBezTo>
                      <a:pt x="216230" y="736290"/>
                      <a:pt x="218197" y="731125"/>
                      <a:pt x="221850" y="731746"/>
                    </a:cubicBezTo>
                    <a:cubicBezTo>
                      <a:pt x="222895" y="730960"/>
                      <a:pt x="223413" y="729066"/>
                      <a:pt x="224800" y="729852"/>
                    </a:cubicBezTo>
                    <a:cubicBezTo>
                      <a:pt x="226632" y="729945"/>
                      <a:pt x="230844" y="731860"/>
                      <a:pt x="228649" y="733941"/>
                    </a:cubicBezTo>
                    <a:cubicBezTo>
                      <a:pt x="229343" y="734293"/>
                      <a:pt x="230016" y="734686"/>
                      <a:pt x="230668" y="735120"/>
                    </a:cubicBezTo>
                    <a:cubicBezTo>
                      <a:pt x="233752" y="736125"/>
                      <a:pt x="238088" y="738505"/>
                      <a:pt x="238347" y="740254"/>
                    </a:cubicBezTo>
                    <a:cubicBezTo>
                      <a:pt x="237385" y="742159"/>
                      <a:pt x="235822" y="743711"/>
                      <a:pt x="234021" y="744849"/>
                    </a:cubicBezTo>
                    <a:cubicBezTo>
                      <a:pt x="235377" y="745822"/>
                      <a:pt x="236308" y="746309"/>
                      <a:pt x="235853" y="747240"/>
                    </a:cubicBezTo>
                    <a:cubicBezTo>
                      <a:pt x="235615" y="747716"/>
                      <a:pt x="235336" y="748172"/>
                      <a:pt x="235025" y="748606"/>
                    </a:cubicBezTo>
                    <a:cubicBezTo>
                      <a:pt x="237385" y="751515"/>
                      <a:pt x="239879" y="754640"/>
                      <a:pt x="242901" y="758449"/>
                    </a:cubicBezTo>
                    <a:cubicBezTo>
                      <a:pt x="250974" y="774201"/>
                      <a:pt x="261158" y="789167"/>
                      <a:pt x="277324" y="797602"/>
                    </a:cubicBezTo>
                    <a:cubicBezTo>
                      <a:pt x="278380" y="798119"/>
                      <a:pt x="279767" y="799133"/>
                      <a:pt x="278597" y="800292"/>
                    </a:cubicBezTo>
                    <a:cubicBezTo>
                      <a:pt x="281236" y="802569"/>
                      <a:pt x="285676" y="803418"/>
                      <a:pt x="287332" y="806316"/>
                    </a:cubicBezTo>
                    <a:cubicBezTo>
                      <a:pt x="286411" y="808924"/>
                      <a:pt x="282778" y="805788"/>
                      <a:pt x="281278" y="804960"/>
                    </a:cubicBezTo>
                    <a:cubicBezTo>
                      <a:pt x="280978" y="804940"/>
                      <a:pt x="280678" y="804888"/>
                      <a:pt x="280388" y="804795"/>
                    </a:cubicBezTo>
                    <a:cubicBezTo>
                      <a:pt x="281319" y="805488"/>
                      <a:pt x="286049" y="807237"/>
                      <a:pt x="283834" y="808800"/>
                    </a:cubicBezTo>
                    <a:cubicBezTo>
                      <a:pt x="281857" y="808914"/>
                      <a:pt x="280357" y="807496"/>
                      <a:pt x="278608" y="806689"/>
                    </a:cubicBezTo>
                    <a:cubicBezTo>
                      <a:pt x="278773" y="806895"/>
                      <a:pt x="278835" y="807164"/>
                      <a:pt x="278773" y="807413"/>
                    </a:cubicBezTo>
                    <a:cubicBezTo>
                      <a:pt x="278649" y="807682"/>
                      <a:pt x="278421" y="807879"/>
                      <a:pt x="278142" y="807962"/>
                    </a:cubicBezTo>
                    <a:cubicBezTo>
                      <a:pt x="277873" y="807962"/>
                      <a:pt x="277614" y="807962"/>
                      <a:pt x="277355" y="807920"/>
                    </a:cubicBezTo>
                    <a:cubicBezTo>
                      <a:pt x="279374" y="809628"/>
                      <a:pt x="283669" y="810663"/>
                      <a:pt x="284828" y="813075"/>
                    </a:cubicBezTo>
                    <a:cubicBezTo>
                      <a:pt x="283679" y="815931"/>
                      <a:pt x="279198" y="811564"/>
                      <a:pt x="277448" y="810901"/>
                    </a:cubicBezTo>
                    <a:cubicBezTo>
                      <a:pt x="277273" y="810974"/>
                      <a:pt x="277086" y="811015"/>
                      <a:pt x="276889" y="811025"/>
                    </a:cubicBezTo>
                    <a:cubicBezTo>
                      <a:pt x="278484" y="812308"/>
                      <a:pt x="281340" y="813064"/>
                      <a:pt x="282209" y="814886"/>
                    </a:cubicBezTo>
                    <a:cubicBezTo>
                      <a:pt x="282075" y="817721"/>
                      <a:pt x="278318" y="814968"/>
                      <a:pt x="277107" y="814254"/>
                    </a:cubicBezTo>
                    <a:cubicBezTo>
                      <a:pt x="276703" y="815703"/>
                      <a:pt x="274820" y="814855"/>
                      <a:pt x="273961" y="814296"/>
                    </a:cubicBezTo>
                    <a:cubicBezTo>
                      <a:pt x="271611" y="812867"/>
                      <a:pt x="269293" y="811470"/>
                      <a:pt x="267037" y="810073"/>
                    </a:cubicBezTo>
                    <a:lnTo>
                      <a:pt x="267006" y="810073"/>
                    </a:lnTo>
                    <a:cubicBezTo>
                      <a:pt x="247734" y="799123"/>
                      <a:pt x="229208" y="781207"/>
                      <a:pt x="221394" y="760871"/>
                    </a:cubicBezTo>
                    <a:cubicBezTo>
                      <a:pt x="220929" y="759898"/>
                      <a:pt x="220432" y="758831"/>
                      <a:pt x="219883" y="757641"/>
                    </a:cubicBezTo>
                    <a:cubicBezTo>
                      <a:pt x="160466" y="768095"/>
                      <a:pt x="108769" y="689199"/>
                      <a:pt x="117980" y="635380"/>
                    </a:cubicBezTo>
                    <a:cubicBezTo>
                      <a:pt x="117535" y="634946"/>
                      <a:pt x="117080" y="634511"/>
                      <a:pt x="116634" y="634066"/>
                    </a:cubicBezTo>
                    <a:cubicBezTo>
                      <a:pt x="95531" y="619929"/>
                      <a:pt x="85441" y="580703"/>
                      <a:pt x="92520" y="555708"/>
                    </a:cubicBezTo>
                    <a:cubicBezTo>
                      <a:pt x="92613" y="555077"/>
                      <a:pt x="92717" y="554415"/>
                      <a:pt x="92820" y="553783"/>
                    </a:cubicBezTo>
                    <a:cubicBezTo>
                      <a:pt x="78796" y="539801"/>
                      <a:pt x="70610" y="517839"/>
                      <a:pt x="79148" y="498909"/>
                    </a:cubicBezTo>
                    <a:cubicBezTo>
                      <a:pt x="70403" y="497574"/>
                      <a:pt x="63437" y="491198"/>
                      <a:pt x="58645" y="484089"/>
                    </a:cubicBezTo>
                    <a:cubicBezTo>
                      <a:pt x="34520" y="464113"/>
                      <a:pt x="27131" y="424453"/>
                      <a:pt x="29625" y="393549"/>
                    </a:cubicBezTo>
                    <a:cubicBezTo>
                      <a:pt x="14928" y="345702"/>
                      <a:pt x="24771" y="293933"/>
                      <a:pt x="44705" y="249047"/>
                    </a:cubicBezTo>
                    <a:cubicBezTo>
                      <a:pt x="57124" y="229072"/>
                      <a:pt x="75391" y="213247"/>
                      <a:pt x="91278" y="196045"/>
                    </a:cubicBezTo>
                    <a:cubicBezTo>
                      <a:pt x="92996" y="194297"/>
                      <a:pt x="93462" y="191668"/>
                      <a:pt x="92437" y="189432"/>
                    </a:cubicBezTo>
                    <a:cubicBezTo>
                      <a:pt x="85058" y="177520"/>
                      <a:pt x="76043" y="196045"/>
                      <a:pt x="69843" y="200568"/>
                    </a:cubicBezTo>
                    <a:lnTo>
                      <a:pt x="69843" y="200579"/>
                    </a:lnTo>
                    <a:cubicBezTo>
                      <a:pt x="63468" y="207182"/>
                      <a:pt x="56875" y="214003"/>
                      <a:pt x="50780" y="221009"/>
                    </a:cubicBezTo>
                    <a:cubicBezTo>
                      <a:pt x="38763" y="221516"/>
                      <a:pt x="26261" y="218411"/>
                      <a:pt x="16460" y="211332"/>
                    </a:cubicBezTo>
                    <a:cubicBezTo>
                      <a:pt x="7632" y="207369"/>
                      <a:pt x="25" y="198644"/>
                      <a:pt x="842" y="188500"/>
                    </a:cubicBezTo>
                    <a:cubicBezTo>
                      <a:pt x="-327" y="179000"/>
                      <a:pt x="3502" y="168226"/>
                      <a:pt x="11151" y="162274"/>
                    </a:cubicBezTo>
                    <a:lnTo>
                      <a:pt x="11161" y="162274"/>
                    </a:lnTo>
                    <a:cubicBezTo>
                      <a:pt x="11213" y="162254"/>
                      <a:pt x="11254" y="162223"/>
                      <a:pt x="11295" y="162192"/>
                    </a:cubicBezTo>
                    <a:cubicBezTo>
                      <a:pt x="12093" y="161322"/>
                      <a:pt x="13003" y="160536"/>
                      <a:pt x="13966" y="159853"/>
                    </a:cubicBezTo>
                    <a:cubicBezTo>
                      <a:pt x="-6030" y="132022"/>
                      <a:pt x="6700" y="84507"/>
                      <a:pt x="43804" y="81112"/>
                    </a:cubicBezTo>
                    <a:cubicBezTo>
                      <a:pt x="44963" y="59492"/>
                      <a:pt x="49651" y="40593"/>
                      <a:pt x="69689" y="32737"/>
                    </a:cubicBezTo>
                    <a:cubicBezTo>
                      <a:pt x="78599" y="28815"/>
                      <a:pt x="89943" y="29095"/>
                      <a:pt x="98067" y="34756"/>
                    </a:cubicBezTo>
                    <a:cubicBezTo>
                      <a:pt x="115341" y="54"/>
                      <a:pt x="165578" y="-10855"/>
                      <a:pt x="194071" y="16551"/>
                    </a:cubicBezTo>
                    <a:cubicBezTo>
                      <a:pt x="206750" y="-1396"/>
                      <a:pt x="235460" y="-5701"/>
                      <a:pt x="250177" y="12101"/>
                    </a:cubicBezTo>
                    <a:cubicBezTo>
                      <a:pt x="252495" y="13849"/>
                      <a:pt x="254638" y="15816"/>
                      <a:pt x="256604" y="17948"/>
                    </a:cubicBezTo>
                    <a:cubicBezTo>
                      <a:pt x="288533" y="-13308"/>
                      <a:pt x="331091" y="10496"/>
                      <a:pt x="343356" y="47776"/>
                    </a:cubicBezTo>
                    <a:cubicBezTo>
                      <a:pt x="405350" y="39196"/>
                      <a:pt x="471920" y="55031"/>
                      <a:pt x="514529" y="102961"/>
                    </a:cubicBezTo>
                    <a:cubicBezTo>
                      <a:pt x="524372" y="108363"/>
                      <a:pt x="533386" y="115183"/>
                      <a:pt x="541262" y="123184"/>
                    </a:cubicBezTo>
                    <a:cubicBezTo>
                      <a:pt x="563690" y="110122"/>
                      <a:pt x="588374" y="102008"/>
                      <a:pt x="614259" y="99307"/>
                    </a:cubicBezTo>
                    <a:lnTo>
                      <a:pt x="620593" y="98717"/>
                    </a:lnTo>
                    <a:cubicBezTo>
                      <a:pt x="623460" y="98779"/>
                      <a:pt x="627869" y="98697"/>
                      <a:pt x="630104" y="99762"/>
                    </a:cubicBezTo>
                    <a:cubicBezTo>
                      <a:pt x="632371" y="100849"/>
                      <a:pt x="633220" y="104151"/>
                      <a:pt x="633975" y="106138"/>
                    </a:cubicBezTo>
                    <a:cubicBezTo>
                      <a:pt x="639978" y="122066"/>
                      <a:pt x="637504" y="140706"/>
                      <a:pt x="635134" y="156996"/>
                    </a:cubicBezTo>
                    <a:cubicBezTo>
                      <a:pt x="631295" y="169695"/>
                      <a:pt x="627548" y="182281"/>
                      <a:pt x="622083" y="194359"/>
                    </a:cubicBezTo>
                    <a:cubicBezTo>
                      <a:pt x="625188" y="197608"/>
                      <a:pt x="627652" y="201407"/>
                      <a:pt x="630705" y="204688"/>
                    </a:cubicBezTo>
                    <a:cubicBezTo>
                      <a:pt x="631222" y="203736"/>
                      <a:pt x="632578" y="203953"/>
                      <a:pt x="633023" y="204864"/>
                    </a:cubicBezTo>
                    <a:cubicBezTo>
                      <a:pt x="645380" y="217190"/>
                      <a:pt x="649365" y="235602"/>
                      <a:pt x="652118" y="252276"/>
                    </a:cubicBezTo>
                    <a:cubicBezTo>
                      <a:pt x="655161" y="265917"/>
                      <a:pt x="661050" y="278760"/>
                      <a:pt x="660263" y="291159"/>
                    </a:cubicBezTo>
                    <a:cubicBezTo>
                      <a:pt x="671265" y="300630"/>
                      <a:pt x="679141" y="312614"/>
                      <a:pt x="684637" y="325976"/>
                    </a:cubicBezTo>
                    <a:cubicBezTo>
                      <a:pt x="692254" y="340724"/>
                      <a:pt x="695587" y="359499"/>
                      <a:pt x="689118" y="375210"/>
                    </a:cubicBezTo>
                    <a:cubicBezTo>
                      <a:pt x="686531" y="387049"/>
                      <a:pt x="674567" y="401746"/>
                      <a:pt x="661215" y="397130"/>
                    </a:cubicBezTo>
                    <a:cubicBezTo>
                      <a:pt x="663047" y="398620"/>
                      <a:pt x="659860" y="399252"/>
                      <a:pt x="658752" y="399459"/>
                    </a:cubicBezTo>
                    <a:cubicBezTo>
                      <a:pt x="658918" y="399635"/>
                      <a:pt x="658990" y="399873"/>
                      <a:pt x="658970" y="400111"/>
                    </a:cubicBezTo>
                    <a:cubicBezTo>
                      <a:pt x="658069" y="401405"/>
                      <a:pt x="655979" y="401694"/>
                      <a:pt x="654488" y="401518"/>
                    </a:cubicBezTo>
                    <a:cubicBezTo>
                      <a:pt x="660688" y="435362"/>
                      <a:pt x="661505" y="467363"/>
                      <a:pt x="666038" y="500979"/>
                    </a:cubicBezTo>
                    <a:cubicBezTo>
                      <a:pt x="669340" y="544396"/>
                      <a:pt x="684730" y="588238"/>
                      <a:pt x="689056" y="631903"/>
                    </a:cubicBezTo>
                    <a:cubicBezTo>
                      <a:pt x="703639" y="750365"/>
                      <a:pt x="596085" y="890190"/>
                      <a:pt x="473131" y="892301"/>
                    </a:cubicBezTo>
                    <a:close/>
                    <a:moveTo>
                      <a:pt x="200426" y="422777"/>
                    </a:moveTo>
                    <a:cubicBezTo>
                      <a:pt x="207340" y="429111"/>
                      <a:pt x="198759" y="441716"/>
                      <a:pt x="198511" y="442389"/>
                    </a:cubicBezTo>
                    <a:cubicBezTo>
                      <a:pt x="187986" y="453567"/>
                      <a:pt x="178557" y="465883"/>
                      <a:pt x="171178" y="479369"/>
                    </a:cubicBezTo>
                    <a:cubicBezTo>
                      <a:pt x="153800" y="508535"/>
                      <a:pt x="145614" y="544624"/>
                      <a:pt x="145852" y="577981"/>
                    </a:cubicBezTo>
                    <a:cubicBezTo>
                      <a:pt x="149992" y="579978"/>
                      <a:pt x="154204" y="581748"/>
                      <a:pt x="158686" y="582856"/>
                    </a:cubicBezTo>
                    <a:cubicBezTo>
                      <a:pt x="166137" y="579730"/>
                      <a:pt x="174148" y="578550"/>
                      <a:pt x="182210" y="579451"/>
                    </a:cubicBezTo>
                    <a:cubicBezTo>
                      <a:pt x="182148" y="578819"/>
                      <a:pt x="182117" y="578219"/>
                      <a:pt x="182076" y="577598"/>
                    </a:cubicBezTo>
                    <a:cubicBezTo>
                      <a:pt x="174934" y="523893"/>
                      <a:pt x="212918" y="474566"/>
                      <a:pt x="239869" y="432681"/>
                    </a:cubicBezTo>
                    <a:cubicBezTo>
                      <a:pt x="271653" y="385352"/>
                      <a:pt x="306324" y="332765"/>
                      <a:pt x="356986" y="307864"/>
                    </a:cubicBezTo>
                    <a:cubicBezTo>
                      <a:pt x="357731" y="307460"/>
                      <a:pt x="364251" y="304365"/>
                      <a:pt x="364841" y="303890"/>
                    </a:cubicBezTo>
                    <a:cubicBezTo>
                      <a:pt x="356261" y="303455"/>
                      <a:pt x="347464" y="302803"/>
                      <a:pt x="338698" y="301954"/>
                    </a:cubicBezTo>
                    <a:cubicBezTo>
                      <a:pt x="310971" y="304024"/>
                      <a:pt x="283813" y="310948"/>
                      <a:pt x="256645" y="304438"/>
                    </a:cubicBezTo>
                    <a:cubicBezTo>
                      <a:pt x="199774" y="343570"/>
                      <a:pt x="142199" y="396519"/>
                      <a:pt x="119056" y="461650"/>
                    </a:cubicBezTo>
                    <a:cubicBezTo>
                      <a:pt x="110435" y="486365"/>
                      <a:pt x="94259" y="519402"/>
                      <a:pt x="114679" y="542999"/>
                    </a:cubicBezTo>
                    <a:cubicBezTo>
                      <a:pt x="116614" y="545359"/>
                      <a:pt x="120278" y="545224"/>
                      <a:pt x="122668" y="543640"/>
                    </a:cubicBezTo>
                    <a:cubicBezTo>
                      <a:pt x="124210" y="545182"/>
                      <a:pt x="125680" y="543454"/>
                      <a:pt x="126384" y="539956"/>
                    </a:cubicBezTo>
                    <a:cubicBezTo>
                      <a:pt x="130690" y="534998"/>
                      <a:pt x="142809" y="521782"/>
                      <a:pt x="131311" y="518646"/>
                    </a:cubicBezTo>
                    <a:cubicBezTo>
                      <a:pt x="140470" y="485496"/>
                      <a:pt x="157692" y="454271"/>
                      <a:pt x="182004" y="429990"/>
                    </a:cubicBezTo>
                    <a:cubicBezTo>
                      <a:pt x="182748" y="429349"/>
                      <a:pt x="195437" y="418212"/>
                      <a:pt x="200426" y="422777"/>
                    </a:cubicBezTo>
                    <a:close/>
                    <a:moveTo>
                      <a:pt x="400030" y="205868"/>
                    </a:moveTo>
                    <a:lnTo>
                      <a:pt x="400030" y="205868"/>
                    </a:lnTo>
                    <a:cubicBezTo>
                      <a:pt x="370089" y="222261"/>
                      <a:pt x="370803" y="262946"/>
                      <a:pt x="387031" y="289058"/>
                    </a:cubicBezTo>
                    <a:lnTo>
                      <a:pt x="387342" y="289058"/>
                    </a:lnTo>
                    <a:cubicBezTo>
                      <a:pt x="394410" y="285240"/>
                      <a:pt x="401790" y="282000"/>
                      <a:pt x="409386" y="279381"/>
                    </a:cubicBezTo>
                    <a:cubicBezTo>
                      <a:pt x="432539" y="263702"/>
                      <a:pt x="458879" y="253083"/>
                      <a:pt x="486388" y="248053"/>
                    </a:cubicBezTo>
                    <a:lnTo>
                      <a:pt x="486419" y="248053"/>
                    </a:lnTo>
                    <a:cubicBezTo>
                      <a:pt x="484536" y="230779"/>
                      <a:pt x="475625" y="214882"/>
                      <a:pt x="462387" y="203725"/>
                    </a:cubicBezTo>
                    <a:cubicBezTo>
                      <a:pt x="449098" y="196004"/>
                      <a:pt x="432570" y="196108"/>
                      <a:pt x="418018" y="199513"/>
                    </a:cubicBezTo>
                    <a:cubicBezTo>
                      <a:pt x="424714" y="206592"/>
                      <a:pt x="436068" y="216973"/>
                      <a:pt x="433180" y="227415"/>
                    </a:cubicBezTo>
                    <a:cubicBezTo>
                      <a:pt x="430210" y="231131"/>
                      <a:pt x="424808" y="231731"/>
                      <a:pt x="421092" y="228772"/>
                    </a:cubicBezTo>
                    <a:cubicBezTo>
                      <a:pt x="415275" y="220088"/>
                      <a:pt x="410535" y="210111"/>
                      <a:pt x="400030" y="205868"/>
                    </a:cubicBezTo>
                    <a:close/>
                    <a:moveTo>
                      <a:pt x="256635" y="283821"/>
                    </a:moveTo>
                    <a:cubicBezTo>
                      <a:pt x="264791" y="287962"/>
                      <a:pt x="270711" y="287403"/>
                      <a:pt x="270794" y="287475"/>
                    </a:cubicBezTo>
                    <a:cubicBezTo>
                      <a:pt x="299524" y="288986"/>
                      <a:pt x="328742" y="280892"/>
                      <a:pt x="357017" y="280199"/>
                    </a:cubicBezTo>
                    <a:cubicBezTo>
                      <a:pt x="358704" y="279588"/>
                      <a:pt x="360391" y="279971"/>
                      <a:pt x="359439" y="277260"/>
                    </a:cubicBezTo>
                    <a:cubicBezTo>
                      <a:pt x="356013" y="267479"/>
                      <a:pt x="354874" y="256653"/>
                      <a:pt x="355164" y="246594"/>
                    </a:cubicBezTo>
                    <a:cubicBezTo>
                      <a:pt x="352080" y="245321"/>
                      <a:pt x="348934" y="244203"/>
                      <a:pt x="345746" y="243251"/>
                    </a:cubicBezTo>
                    <a:cubicBezTo>
                      <a:pt x="336804" y="242154"/>
                      <a:pt x="327510" y="241005"/>
                      <a:pt x="318506" y="239918"/>
                    </a:cubicBezTo>
                    <a:cubicBezTo>
                      <a:pt x="306562" y="240415"/>
                      <a:pt x="295509" y="241688"/>
                      <a:pt x="283669" y="243199"/>
                    </a:cubicBezTo>
                    <a:cubicBezTo>
                      <a:pt x="282768" y="242961"/>
                      <a:pt x="281992" y="242382"/>
                      <a:pt x="281516" y="241584"/>
                    </a:cubicBezTo>
                    <a:cubicBezTo>
                      <a:pt x="279964" y="241843"/>
                      <a:pt x="277334" y="242495"/>
                      <a:pt x="277076" y="240166"/>
                    </a:cubicBezTo>
                    <a:cubicBezTo>
                      <a:pt x="276910" y="238366"/>
                      <a:pt x="279622" y="238418"/>
                      <a:pt x="280833" y="237724"/>
                    </a:cubicBezTo>
                    <a:cubicBezTo>
                      <a:pt x="280450" y="237776"/>
                      <a:pt x="279953" y="237828"/>
                      <a:pt x="279591" y="237662"/>
                    </a:cubicBezTo>
                    <a:cubicBezTo>
                      <a:pt x="277935" y="237486"/>
                      <a:pt x="275078" y="239162"/>
                      <a:pt x="274075" y="237496"/>
                    </a:cubicBezTo>
                    <a:cubicBezTo>
                      <a:pt x="273909" y="236410"/>
                      <a:pt x="274726" y="235488"/>
                      <a:pt x="275751" y="235250"/>
                    </a:cubicBezTo>
                    <a:cubicBezTo>
                      <a:pt x="273298" y="233429"/>
                      <a:pt x="274623" y="231887"/>
                      <a:pt x="277086" y="231400"/>
                    </a:cubicBezTo>
                    <a:cubicBezTo>
                      <a:pt x="277034" y="231214"/>
                      <a:pt x="277045" y="231027"/>
                      <a:pt x="277097" y="230841"/>
                    </a:cubicBezTo>
                    <a:cubicBezTo>
                      <a:pt x="277066" y="230821"/>
                      <a:pt x="274509" y="231204"/>
                      <a:pt x="274509" y="231152"/>
                    </a:cubicBezTo>
                    <a:cubicBezTo>
                      <a:pt x="274830" y="230407"/>
                      <a:pt x="275327" y="229755"/>
                      <a:pt x="275948" y="229237"/>
                    </a:cubicBezTo>
                    <a:lnTo>
                      <a:pt x="276041" y="229196"/>
                    </a:lnTo>
                    <a:lnTo>
                      <a:pt x="277262" y="228823"/>
                    </a:lnTo>
                    <a:cubicBezTo>
                      <a:pt x="277614" y="228109"/>
                      <a:pt x="278132" y="227488"/>
                      <a:pt x="278784" y="227023"/>
                    </a:cubicBezTo>
                    <a:cubicBezTo>
                      <a:pt x="283099" y="225666"/>
                      <a:pt x="287353" y="224362"/>
                      <a:pt x="291855" y="223359"/>
                    </a:cubicBezTo>
                    <a:cubicBezTo>
                      <a:pt x="294329" y="221858"/>
                      <a:pt x="297547" y="222002"/>
                      <a:pt x="300859" y="221237"/>
                    </a:cubicBezTo>
                    <a:cubicBezTo>
                      <a:pt x="319551" y="217387"/>
                      <a:pt x="340302" y="221754"/>
                      <a:pt x="357876" y="228937"/>
                    </a:cubicBezTo>
                    <a:cubicBezTo>
                      <a:pt x="358746" y="225739"/>
                      <a:pt x="359977" y="222738"/>
                      <a:pt x="361219" y="219653"/>
                    </a:cubicBezTo>
                    <a:lnTo>
                      <a:pt x="359708" y="218753"/>
                    </a:lnTo>
                    <a:cubicBezTo>
                      <a:pt x="359501" y="219229"/>
                      <a:pt x="359066" y="219570"/>
                      <a:pt x="358549" y="219664"/>
                    </a:cubicBezTo>
                    <a:cubicBezTo>
                      <a:pt x="302960" y="182695"/>
                      <a:pt x="231289" y="174901"/>
                      <a:pt x="167462" y="193169"/>
                    </a:cubicBezTo>
                    <a:cubicBezTo>
                      <a:pt x="185709" y="230821"/>
                      <a:pt x="207930" y="274765"/>
                      <a:pt x="252288" y="284919"/>
                    </a:cubicBezTo>
                    <a:cubicBezTo>
                      <a:pt x="253002" y="284588"/>
                      <a:pt x="256635" y="283821"/>
                      <a:pt x="256635" y="283821"/>
                    </a:cubicBezTo>
                    <a:close/>
                    <a:moveTo>
                      <a:pt x="605834" y="247763"/>
                    </a:moveTo>
                    <a:cubicBezTo>
                      <a:pt x="606103" y="247722"/>
                      <a:pt x="606983" y="248477"/>
                      <a:pt x="607211" y="248591"/>
                    </a:cubicBezTo>
                    <a:cubicBezTo>
                      <a:pt x="615801" y="250899"/>
                      <a:pt x="623957" y="254583"/>
                      <a:pt x="631367" y="259520"/>
                    </a:cubicBezTo>
                    <a:cubicBezTo>
                      <a:pt x="631315" y="259158"/>
                      <a:pt x="631222" y="258444"/>
                      <a:pt x="631160" y="258061"/>
                    </a:cubicBezTo>
                    <a:cubicBezTo>
                      <a:pt x="632133" y="244586"/>
                      <a:pt x="625851" y="233274"/>
                      <a:pt x="621680" y="219684"/>
                    </a:cubicBezTo>
                    <a:cubicBezTo>
                      <a:pt x="619486" y="216083"/>
                      <a:pt x="617064" y="212626"/>
                      <a:pt x="614445" y="209324"/>
                    </a:cubicBezTo>
                    <a:cubicBezTo>
                      <a:pt x="606559" y="222924"/>
                      <a:pt x="596851" y="234991"/>
                      <a:pt x="585363" y="245642"/>
                    </a:cubicBezTo>
                    <a:cubicBezTo>
                      <a:pt x="592245" y="245621"/>
                      <a:pt x="598600" y="246459"/>
                      <a:pt x="605193" y="248043"/>
                    </a:cubicBezTo>
                    <a:cubicBezTo>
                      <a:pt x="605358" y="247877"/>
                      <a:pt x="605586" y="247784"/>
                      <a:pt x="605834" y="247763"/>
                    </a:cubicBezTo>
                    <a:lnTo>
                      <a:pt x="605834" y="247763"/>
                    </a:lnTo>
                    <a:close/>
                    <a:moveTo>
                      <a:pt x="523575" y="244544"/>
                    </a:moveTo>
                    <a:cubicBezTo>
                      <a:pt x="531937" y="244544"/>
                      <a:pt x="540300" y="245041"/>
                      <a:pt x="548611" y="246025"/>
                    </a:cubicBezTo>
                    <a:cubicBezTo>
                      <a:pt x="590558" y="220740"/>
                      <a:pt x="620769" y="170968"/>
                      <a:pt x="616432" y="121331"/>
                    </a:cubicBezTo>
                    <a:cubicBezTo>
                      <a:pt x="570004" y="129849"/>
                      <a:pt x="525169" y="155858"/>
                      <a:pt x="495910" y="193551"/>
                    </a:cubicBezTo>
                    <a:cubicBezTo>
                      <a:pt x="499605" y="193996"/>
                      <a:pt x="499346" y="200817"/>
                      <a:pt x="496976" y="202897"/>
                    </a:cubicBezTo>
                    <a:cubicBezTo>
                      <a:pt x="494513" y="205122"/>
                      <a:pt x="488521" y="204947"/>
                      <a:pt x="488158" y="205009"/>
                    </a:cubicBezTo>
                    <a:cubicBezTo>
                      <a:pt x="488055" y="205019"/>
                      <a:pt x="487527" y="204822"/>
                      <a:pt x="487434" y="204801"/>
                    </a:cubicBezTo>
                    <a:cubicBezTo>
                      <a:pt x="492029" y="209573"/>
                      <a:pt x="495951" y="214965"/>
                      <a:pt x="499139" y="220781"/>
                    </a:cubicBezTo>
                    <a:cubicBezTo>
                      <a:pt x="500785" y="219270"/>
                      <a:pt x="501592" y="217180"/>
                      <a:pt x="501592" y="217180"/>
                    </a:cubicBezTo>
                    <a:cubicBezTo>
                      <a:pt x="516423" y="202162"/>
                      <a:pt x="537692" y="195414"/>
                      <a:pt x="557315" y="188925"/>
                    </a:cubicBezTo>
                    <a:lnTo>
                      <a:pt x="557325" y="188925"/>
                    </a:lnTo>
                    <a:cubicBezTo>
                      <a:pt x="558226" y="188728"/>
                      <a:pt x="559312" y="188056"/>
                      <a:pt x="560254" y="188118"/>
                    </a:cubicBezTo>
                    <a:cubicBezTo>
                      <a:pt x="560306" y="188211"/>
                      <a:pt x="560316" y="188315"/>
                      <a:pt x="560275" y="188418"/>
                    </a:cubicBezTo>
                    <a:cubicBezTo>
                      <a:pt x="561827" y="187528"/>
                      <a:pt x="564487" y="189432"/>
                      <a:pt x="563639" y="191150"/>
                    </a:cubicBezTo>
                    <a:cubicBezTo>
                      <a:pt x="564239" y="191637"/>
                      <a:pt x="564901" y="192258"/>
                      <a:pt x="565481" y="192858"/>
                    </a:cubicBezTo>
                    <a:cubicBezTo>
                      <a:pt x="567013" y="192092"/>
                      <a:pt x="569196" y="194503"/>
                      <a:pt x="570904" y="196294"/>
                    </a:cubicBezTo>
                    <a:cubicBezTo>
                      <a:pt x="573171" y="198498"/>
                      <a:pt x="571608" y="199109"/>
                      <a:pt x="569269" y="199740"/>
                    </a:cubicBezTo>
                    <a:cubicBezTo>
                      <a:pt x="569372" y="200962"/>
                      <a:pt x="567219" y="200993"/>
                      <a:pt x="566474" y="201448"/>
                    </a:cubicBezTo>
                    <a:cubicBezTo>
                      <a:pt x="568658" y="203570"/>
                      <a:pt x="572167" y="205806"/>
                      <a:pt x="567095" y="206892"/>
                    </a:cubicBezTo>
                    <a:cubicBezTo>
                      <a:pt x="567230" y="207141"/>
                      <a:pt x="567261" y="207441"/>
                      <a:pt x="567168" y="207720"/>
                    </a:cubicBezTo>
                    <a:cubicBezTo>
                      <a:pt x="547183" y="214354"/>
                      <a:pt x="528636" y="225542"/>
                      <a:pt x="508319" y="231462"/>
                    </a:cubicBezTo>
                    <a:cubicBezTo>
                      <a:pt x="506933" y="231866"/>
                      <a:pt x="504552" y="232269"/>
                      <a:pt x="504003" y="232384"/>
                    </a:cubicBezTo>
                    <a:cubicBezTo>
                      <a:pt x="505825" y="237269"/>
                      <a:pt x="506446" y="240042"/>
                      <a:pt x="507129" y="245217"/>
                    </a:cubicBezTo>
                    <a:cubicBezTo>
                      <a:pt x="512832" y="244741"/>
                      <a:pt x="517955" y="244544"/>
                      <a:pt x="523575" y="244544"/>
                    </a:cubicBezTo>
                    <a:close/>
                    <a:moveTo>
                      <a:pt x="228670" y="677224"/>
                    </a:moveTo>
                    <a:cubicBezTo>
                      <a:pt x="225959" y="676997"/>
                      <a:pt x="224748" y="675257"/>
                      <a:pt x="222347" y="674057"/>
                    </a:cubicBezTo>
                    <a:cubicBezTo>
                      <a:pt x="222347" y="674057"/>
                      <a:pt x="221529" y="673571"/>
                      <a:pt x="221540" y="673571"/>
                    </a:cubicBezTo>
                    <a:cubicBezTo>
                      <a:pt x="207753" y="664753"/>
                      <a:pt x="191877" y="658657"/>
                      <a:pt x="176953" y="653161"/>
                    </a:cubicBezTo>
                    <a:cubicBezTo>
                      <a:pt x="178277" y="649694"/>
                      <a:pt x="182283" y="643991"/>
                      <a:pt x="186091" y="641807"/>
                    </a:cubicBezTo>
                    <a:cubicBezTo>
                      <a:pt x="188617" y="640359"/>
                      <a:pt x="191214" y="640628"/>
                      <a:pt x="191266" y="640545"/>
                    </a:cubicBezTo>
                    <a:cubicBezTo>
                      <a:pt x="198449" y="642594"/>
                      <a:pt x="223113" y="653182"/>
                      <a:pt x="231661" y="660882"/>
                    </a:cubicBezTo>
                    <a:cubicBezTo>
                      <a:pt x="232438" y="661576"/>
                      <a:pt x="233907" y="662041"/>
                      <a:pt x="234104" y="663325"/>
                    </a:cubicBezTo>
                    <a:cubicBezTo>
                      <a:pt x="234021" y="667578"/>
                      <a:pt x="233690" y="676748"/>
                      <a:pt x="228670" y="6772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9" name="Grafikk 12" descr="Kvinne som holder et skilt">
              <a:extLst>
                <a:ext uri="{FF2B5EF4-FFF2-40B4-BE49-F238E27FC236}">
                  <a16:creationId xmlns:a16="http://schemas.microsoft.com/office/drawing/2014/main" id="{34148EE9-D9BD-451C-990A-426C0FADAD02}"/>
                </a:ext>
              </a:extLst>
            </p:cNvPr>
            <p:cNvGrpSpPr/>
            <p:nvPr/>
          </p:nvGrpSpPr>
          <p:grpSpPr>
            <a:xfrm>
              <a:off x="3440564" y="3912820"/>
              <a:ext cx="285819" cy="297754"/>
              <a:chOff x="3440564" y="3912820"/>
              <a:chExt cx="285819" cy="297754"/>
            </a:xfrm>
            <a:solidFill>
              <a:srgbClr val="000000"/>
            </a:solidFill>
          </p:grpSpPr>
          <p:sp>
            <p:nvSpPr>
              <p:cNvPr id="10" name="Frihåndsform: figur 9">
                <a:extLst>
                  <a:ext uri="{FF2B5EF4-FFF2-40B4-BE49-F238E27FC236}">
                    <a16:creationId xmlns:a16="http://schemas.microsoft.com/office/drawing/2014/main" id="{F4838977-CCD2-4B17-8978-940FF34F3E01}"/>
                  </a:ext>
                </a:extLst>
              </p:cNvPr>
              <p:cNvSpPr/>
              <p:nvPr/>
            </p:nvSpPr>
            <p:spPr>
              <a:xfrm>
                <a:off x="3556656" y="4163274"/>
                <a:ext cx="103447" cy="47300"/>
              </a:xfrm>
              <a:custGeom>
                <a:avLst/>
                <a:gdLst>
                  <a:gd name="connsiteX0" fmla="*/ 51621 w 103447"/>
                  <a:gd name="connsiteY0" fmla="*/ 47293 h 47300"/>
                  <a:gd name="connsiteX1" fmla="*/ 2636 w 103447"/>
                  <a:gd name="connsiteY1" fmla="*/ 22381 h 47300"/>
                  <a:gd name="connsiteX2" fmla="*/ 152 w 103447"/>
                  <a:gd name="connsiteY2" fmla="*/ 12849 h 47300"/>
                  <a:gd name="connsiteX3" fmla="*/ 5503 w 103447"/>
                  <a:gd name="connsiteY3" fmla="*/ 4238 h 47300"/>
                  <a:gd name="connsiteX4" fmla="*/ 23201 w 103447"/>
                  <a:gd name="connsiteY4" fmla="*/ 7002 h 47300"/>
                  <a:gd name="connsiteX5" fmla="*/ 92389 w 103447"/>
                  <a:gd name="connsiteY5" fmla="*/ 2499 h 47300"/>
                  <a:gd name="connsiteX6" fmla="*/ 103401 w 103447"/>
                  <a:gd name="connsiteY6" fmla="*/ 6557 h 47300"/>
                  <a:gd name="connsiteX7" fmla="*/ 51621 w 103447"/>
                  <a:gd name="connsiteY7" fmla="*/ 47293 h 4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447" h="47300">
                    <a:moveTo>
                      <a:pt x="51621" y="47293"/>
                    </a:moveTo>
                    <a:cubicBezTo>
                      <a:pt x="32568" y="47324"/>
                      <a:pt x="14021" y="37575"/>
                      <a:pt x="2636" y="22381"/>
                    </a:cubicBezTo>
                    <a:cubicBezTo>
                      <a:pt x="515" y="19690"/>
                      <a:pt x="-386" y="16234"/>
                      <a:pt x="152" y="12849"/>
                    </a:cubicBezTo>
                    <a:cubicBezTo>
                      <a:pt x="773" y="9403"/>
                      <a:pt x="2688" y="6319"/>
                      <a:pt x="5503" y="4238"/>
                    </a:cubicBezTo>
                    <a:cubicBezTo>
                      <a:pt x="10885" y="-171"/>
                      <a:pt x="19527" y="968"/>
                      <a:pt x="23201" y="7002"/>
                    </a:cubicBezTo>
                    <a:cubicBezTo>
                      <a:pt x="41893" y="33528"/>
                      <a:pt x="73708" y="26148"/>
                      <a:pt x="92389" y="2499"/>
                    </a:cubicBezTo>
                    <a:cubicBezTo>
                      <a:pt x="95566" y="-2562"/>
                      <a:pt x="104157" y="709"/>
                      <a:pt x="103401" y="6557"/>
                    </a:cubicBezTo>
                    <a:cubicBezTo>
                      <a:pt x="101300" y="30050"/>
                      <a:pt x="74588" y="47707"/>
                      <a:pt x="51621" y="472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1" name="Frihåndsform: figur 10">
                <a:extLst>
                  <a:ext uri="{FF2B5EF4-FFF2-40B4-BE49-F238E27FC236}">
                    <a16:creationId xmlns:a16="http://schemas.microsoft.com/office/drawing/2014/main" id="{612549E4-496F-442D-B505-FB31B35645F8}"/>
                  </a:ext>
                </a:extLst>
              </p:cNvPr>
              <p:cNvSpPr/>
              <p:nvPr/>
            </p:nvSpPr>
            <p:spPr>
              <a:xfrm>
                <a:off x="3578703" y="4047693"/>
                <a:ext cx="82112" cy="73511"/>
              </a:xfrm>
              <a:custGeom>
                <a:avLst/>
                <a:gdLst>
                  <a:gd name="connsiteX0" fmla="*/ 45358 w 82112"/>
                  <a:gd name="connsiteY0" fmla="*/ 73484 h 73511"/>
                  <a:gd name="connsiteX1" fmla="*/ 4414 w 82112"/>
                  <a:gd name="connsiteY1" fmla="*/ 40458 h 73511"/>
                  <a:gd name="connsiteX2" fmla="*/ 10376 w 82112"/>
                  <a:gd name="connsiteY2" fmla="*/ 38129 h 73511"/>
                  <a:gd name="connsiteX3" fmla="*/ 14992 w 82112"/>
                  <a:gd name="connsiteY3" fmla="*/ 39547 h 73511"/>
                  <a:gd name="connsiteX4" fmla="*/ 16523 w 82112"/>
                  <a:gd name="connsiteY4" fmla="*/ 40738 h 73511"/>
                  <a:gd name="connsiteX5" fmla="*/ 16544 w 82112"/>
                  <a:gd name="connsiteY5" fmla="*/ 40748 h 73511"/>
                  <a:gd name="connsiteX6" fmla="*/ 61741 w 82112"/>
                  <a:gd name="connsiteY6" fmla="*/ 49907 h 73511"/>
                  <a:gd name="connsiteX7" fmla="*/ 44768 w 82112"/>
                  <a:gd name="connsiteY7" fmla="*/ 8498 h 73511"/>
                  <a:gd name="connsiteX8" fmla="*/ 43712 w 82112"/>
                  <a:gd name="connsiteY8" fmla="*/ 4017 h 73511"/>
                  <a:gd name="connsiteX9" fmla="*/ 49363 w 82112"/>
                  <a:gd name="connsiteY9" fmla="*/ 1 h 73511"/>
                  <a:gd name="connsiteX10" fmla="*/ 81861 w 82112"/>
                  <a:gd name="connsiteY10" fmla="*/ 39071 h 73511"/>
                  <a:gd name="connsiteX11" fmla="*/ 45358 w 82112"/>
                  <a:gd name="connsiteY11" fmla="*/ 73484 h 7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112" h="73511">
                    <a:moveTo>
                      <a:pt x="45358" y="73484"/>
                    </a:moveTo>
                    <a:cubicBezTo>
                      <a:pt x="32369" y="73950"/>
                      <a:pt x="-14432" y="57939"/>
                      <a:pt x="4414" y="40458"/>
                    </a:cubicBezTo>
                    <a:cubicBezTo>
                      <a:pt x="6060" y="38999"/>
                      <a:pt x="8182" y="38181"/>
                      <a:pt x="10376" y="38129"/>
                    </a:cubicBezTo>
                    <a:cubicBezTo>
                      <a:pt x="12021" y="38140"/>
                      <a:pt x="13626" y="38637"/>
                      <a:pt x="14992" y="39547"/>
                    </a:cubicBezTo>
                    <a:cubicBezTo>
                      <a:pt x="15478" y="39920"/>
                      <a:pt x="15996" y="40313"/>
                      <a:pt x="16523" y="40738"/>
                    </a:cubicBezTo>
                    <a:lnTo>
                      <a:pt x="16544" y="40748"/>
                    </a:lnTo>
                    <a:cubicBezTo>
                      <a:pt x="27546" y="49721"/>
                      <a:pt x="48680" y="64449"/>
                      <a:pt x="61741" y="49907"/>
                    </a:cubicBezTo>
                    <a:cubicBezTo>
                      <a:pt x="75217" y="33545"/>
                      <a:pt x="54176" y="13166"/>
                      <a:pt x="44768" y="8498"/>
                    </a:cubicBezTo>
                    <a:cubicBezTo>
                      <a:pt x="43474" y="7391"/>
                      <a:pt x="43050" y="5580"/>
                      <a:pt x="43712" y="4017"/>
                    </a:cubicBezTo>
                    <a:cubicBezTo>
                      <a:pt x="44499" y="1574"/>
                      <a:pt x="46796" y="-51"/>
                      <a:pt x="49363" y="1"/>
                    </a:cubicBezTo>
                    <a:cubicBezTo>
                      <a:pt x="68748" y="1481"/>
                      <a:pt x="84293" y="19604"/>
                      <a:pt x="81861" y="39071"/>
                    </a:cubicBezTo>
                    <a:cubicBezTo>
                      <a:pt x="80764" y="57773"/>
                      <a:pt x="64463" y="74271"/>
                      <a:pt x="45358" y="734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2" name="Frihåndsform: figur 11">
                <a:extLst>
                  <a:ext uri="{FF2B5EF4-FFF2-40B4-BE49-F238E27FC236}">
                    <a16:creationId xmlns:a16="http://schemas.microsoft.com/office/drawing/2014/main" id="{FFDC7A4A-9E19-48FF-A2B2-D6C193B07656}"/>
                  </a:ext>
                </a:extLst>
              </p:cNvPr>
              <p:cNvSpPr/>
              <p:nvPr/>
            </p:nvSpPr>
            <p:spPr>
              <a:xfrm>
                <a:off x="3485030" y="3976576"/>
                <a:ext cx="30986" cy="57310"/>
              </a:xfrm>
              <a:custGeom>
                <a:avLst/>
                <a:gdLst>
                  <a:gd name="connsiteX0" fmla="*/ 13281 w 30986"/>
                  <a:gd name="connsiteY0" fmla="*/ 57311 h 57310"/>
                  <a:gd name="connsiteX1" fmla="*/ 1234 w 30986"/>
                  <a:gd name="connsiteY1" fmla="*/ 21511 h 57310"/>
                  <a:gd name="connsiteX2" fmla="*/ 7558 w 30986"/>
                  <a:gd name="connsiteY2" fmla="*/ 3679 h 57310"/>
                  <a:gd name="connsiteX3" fmla="*/ 25898 w 30986"/>
                  <a:gd name="connsiteY3" fmla="*/ 2488 h 57310"/>
                  <a:gd name="connsiteX4" fmla="*/ 30255 w 30986"/>
                  <a:gd name="connsiteY4" fmla="*/ 10251 h 57310"/>
                  <a:gd name="connsiteX5" fmla="*/ 23445 w 30986"/>
                  <a:gd name="connsiteY5" fmla="*/ 50428 h 57310"/>
                  <a:gd name="connsiteX6" fmla="*/ 13281 w 30986"/>
                  <a:gd name="connsiteY6" fmla="*/ 57311 h 5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86" h="57310">
                    <a:moveTo>
                      <a:pt x="13281" y="57311"/>
                    </a:moveTo>
                    <a:cubicBezTo>
                      <a:pt x="-4096" y="56007"/>
                      <a:pt x="179" y="33610"/>
                      <a:pt x="1234" y="21511"/>
                    </a:cubicBezTo>
                    <a:cubicBezTo>
                      <a:pt x="1979" y="15353"/>
                      <a:pt x="1783" y="7725"/>
                      <a:pt x="7558" y="3679"/>
                    </a:cubicBezTo>
                    <a:cubicBezTo>
                      <a:pt x="12629" y="-358"/>
                      <a:pt x="20485" y="-1527"/>
                      <a:pt x="25898" y="2488"/>
                    </a:cubicBezTo>
                    <a:cubicBezTo>
                      <a:pt x="28319" y="4403"/>
                      <a:pt x="29882" y="7187"/>
                      <a:pt x="30255" y="10251"/>
                    </a:cubicBezTo>
                    <a:cubicBezTo>
                      <a:pt x="32335" y="24026"/>
                      <a:pt x="29955" y="38102"/>
                      <a:pt x="23445" y="50428"/>
                    </a:cubicBezTo>
                    <a:cubicBezTo>
                      <a:pt x="21240" y="54858"/>
                      <a:pt x="17628" y="57311"/>
                      <a:pt x="13281" y="573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3" name="Frihåndsform: figur 12">
                <a:extLst>
                  <a:ext uri="{FF2B5EF4-FFF2-40B4-BE49-F238E27FC236}">
                    <a16:creationId xmlns:a16="http://schemas.microsoft.com/office/drawing/2014/main" id="{B3E29613-C602-4E45-938E-CBB99BDF46E7}"/>
                  </a:ext>
                </a:extLst>
              </p:cNvPr>
              <p:cNvSpPr/>
              <p:nvPr/>
            </p:nvSpPr>
            <p:spPr>
              <a:xfrm>
                <a:off x="3666066" y="3977217"/>
                <a:ext cx="34315" cy="51160"/>
              </a:xfrm>
              <a:custGeom>
                <a:avLst/>
                <a:gdLst>
                  <a:gd name="connsiteX0" fmla="*/ 16833 w 34315"/>
                  <a:gd name="connsiteY0" fmla="*/ 51154 h 51160"/>
                  <a:gd name="connsiteX1" fmla="*/ 8139 w 34315"/>
                  <a:gd name="connsiteY1" fmla="*/ 47428 h 51160"/>
                  <a:gd name="connsiteX2" fmla="*/ 6401 w 34315"/>
                  <a:gd name="connsiteY2" fmla="*/ 7841 h 51160"/>
                  <a:gd name="connsiteX3" fmla="*/ 21656 w 34315"/>
                  <a:gd name="connsiteY3" fmla="*/ 513 h 51160"/>
                  <a:gd name="connsiteX4" fmla="*/ 28187 w 34315"/>
                  <a:gd name="connsiteY4" fmla="*/ 44851 h 51160"/>
                  <a:gd name="connsiteX5" fmla="*/ 16833 w 34315"/>
                  <a:gd name="connsiteY5" fmla="*/ 51154 h 51160"/>
                  <a:gd name="connsiteX6" fmla="*/ 16833 w 34315"/>
                  <a:gd name="connsiteY6" fmla="*/ 51154 h 5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15" h="51160">
                    <a:moveTo>
                      <a:pt x="16833" y="51154"/>
                    </a:moveTo>
                    <a:cubicBezTo>
                      <a:pt x="13521" y="51268"/>
                      <a:pt x="10333" y="49902"/>
                      <a:pt x="8139" y="47428"/>
                    </a:cubicBezTo>
                    <a:cubicBezTo>
                      <a:pt x="-586" y="37130"/>
                      <a:pt x="-3928" y="17093"/>
                      <a:pt x="6401" y="7841"/>
                    </a:cubicBezTo>
                    <a:cubicBezTo>
                      <a:pt x="8988" y="3194"/>
                      <a:pt x="15229" y="-1598"/>
                      <a:pt x="21656" y="513"/>
                    </a:cubicBezTo>
                    <a:cubicBezTo>
                      <a:pt x="39892" y="6102"/>
                      <a:pt x="34976" y="31065"/>
                      <a:pt x="28187" y="44851"/>
                    </a:cubicBezTo>
                    <a:cubicBezTo>
                      <a:pt x="26065" y="48960"/>
                      <a:pt x="21346" y="51133"/>
                      <a:pt x="16833" y="51154"/>
                    </a:cubicBezTo>
                    <a:lnTo>
                      <a:pt x="16833" y="51154"/>
                    </a:ln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Frihåndsform: figur 13">
                <a:extLst>
                  <a:ext uri="{FF2B5EF4-FFF2-40B4-BE49-F238E27FC236}">
                    <a16:creationId xmlns:a16="http://schemas.microsoft.com/office/drawing/2014/main" id="{238388DC-020D-47F6-9D6E-C4894974E8FC}"/>
                  </a:ext>
                </a:extLst>
              </p:cNvPr>
              <p:cNvSpPr/>
              <p:nvPr/>
            </p:nvSpPr>
            <p:spPr>
              <a:xfrm>
                <a:off x="3440564" y="3918405"/>
                <a:ext cx="100239" cy="52079"/>
              </a:xfrm>
              <a:custGeom>
                <a:avLst/>
                <a:gdLst>
                  <a:gd name="connsiteX0" fmla="*/ 2035 w 100239"/>
                  <a:gd name="connsiteY0" fmla="*/ 52080 h 52079"/>
                  <a:gd name="connsiteX1" fmla="*/ 359 w 100239"/>
                  <a:gd name="connsiteY1" fmla="*/ 51055 h 52079"/>
                  <a:gd name="connsiteX2" fmla="*/ 224 w 100239"/>
                  <a:gd name="connsiteY2" fmla="*/ 48851 h 52079"/>
                  <a:gd name="connsiteX3" fmla="*/ 70581 w 100239"/>
                  <a:gd name="connsiteY3" fmla="*/ 1377 h 52079"/>
                  <a:gd name="connsiteX4" fmla="*/ 82494 w 100239"/>
                  <a:gd name="connsiteY4" fmla="*/ 83 h 52079"/>
                  <a:gd name="connsiteX5" fmla="*/ 97191 w 100239"/>
                  <a:gd name="connsiteY5" fmla="*/ 20234 h 52079"/>
                  <a:gd name="connsiteX6" fmla="*/ 77951 w 100239"/>
                  <a:gd name="connsiteY6" fmla="*/ 24726 h 52079"/>
                  <a:gd name="connsiteX7" fmla="*/ 77909 w 100239"/>
                  <a:gd name="connsiteY7" fmla="*/ 24726 h 52079"/>
                  <a:gd name="connsiteX8" fmla="*/ 3112 w 100239"/>
                  <a:gd name="connsiteY8" fmla="*/ 51728 h 52079"/>
                  <a:gd name="connsiteX9" fmla="*/ 2035 w 100239"/>
                  <a:gd name="connsiteY9" fmla="*/ 52080 h 5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239" h="52079">
                    <a:moveTo>
                      <a:pt x="2035" y="52080"/>
                    </a:moveTo>
                    <a:cubicBezTo>
                      <a:pt x="1332" y="52049"/>
                      <a:pt x="700" y="51666"/>
                      <a:pt x="359" y="51055"/>
                    </a:cubicBezTo>
                    <a:cubicBezTo>
                      <a:pt x="-66" y="50393"/>
                      <a:pt x="-117" y="49555"/>
                      <a:pt x="224" y="48851"/>
                    </a:cubicBezTo>
                    <a:cubicBezTo>
                      <a:pt x="14227" y="23080"/>
                      <a:pt x="42120" y="6303"/>
                      <a:pt x="70581" y="1377"/>
                    </a:cubicBezTo>
                    <a:cubicBezTo>
                      <a:pt x="74504" y="611"/>
                      <a:pt x="78489" y="176"/>
                      <a:pt x="82494" y="83"/>
                    </a:cubicBezTo>
                    <a:cubicBezTo>
                      <a:pt x="94355" y="-1107"/>
                      <a:pt x="105905" y="10753"/>
                      <a:pt x="97191" y="20234"/>
                    </a:cubicBezTo>
                    <a:cubicBezTo>
                      <a:pt x="91664" y="24850"/>
                      <a:pt x="84906" y="24964"/>
                      <a:pt x="77951" y="24726"/>
                    </a:cubicBezTo>
                    <a:lnTo>
                      <a:pt x="77909" y="24726"/>
                    </a:lnTo>
                    <a:cubicBezTo>
                      <a:pt x="50027" y="23639"/>
                      <a:pt x="25747" y="35914"/>
                      <a:pt x="3112" y="51728"/>
                    </a:cubicBezTo>
                    <a:cubicBezTo>
                      <a:pt x="2801" y="51945"/>
                      <a:pt x="2429" y="52070"/>
                      <a:pt x="2035" y="520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Frihåndsform: figur 14">
                <a:extLst>
                  <a:ext uri="{FF2B5EF4-FFF2-40B4-BE49-F238E27FC236}">
                    <a16:creationId xmlns:a16="http://schemas.microsoft.com/office/drawing/2014/main" id="{83515E99-BD87-4FE0-A98E-11DF375A3135}"/>
                  </a:ext>
                </a:extLst>
              </p:cNvPr>
              <p:cNvSpPr/>
              <p:nvPr/>
            </p:nvSpPr>
            <p:spPr>
              <a:xfrm>
                <a:off x="3641708" y="3912820"/>
                <a:ext cx="84675" cy="45907"/>
              </a:xfrm>
              <a:custGeom>
                <a:avLst/>
                <a:gdLst>
                  <a:gd name="connsiteX0" fmla="*/ 81948 w 84675"/>
                  <a:gd name="connsiteY0" fmla="*/ 45908 h 45907"/>
                  <a:gd name="connsiteX1" fmla="*/ 81948 w 84675"/>
                  <a:gd name="connsiteY1" fmla="*/ 45908 h 45907"/>
                  <a:gd name="connsiteX2" fmla="*/ 67241 w 84675"/>
                  <a:gd name="connsiteY2" fmla="*/ 40340 h 45907"/>
                  <a:gd name="connsiteX3" fmla="*/ 11632 w 84675"/>
                  <a:gd name="connsiteY3" fmla="*/ 23666 h 45907"/>
                  <a:gd name="connsiteX4" fmla="*/ 495 w 84675"/>
                  <a:gd name="connsiteY4" fmla="*/ 14869 h 45907"/>
                  <a:gd name="connsiteX5" fmla="*/ 1727 w 84675"/>
                  <a:gd name="connsiteY5" fmla="*/ 5751 h 45907"/>
                  <a:gd name="connsiteX6" fmla="*/ 17179 w 84675"/>
                  <a:gd name="connsiteY6" fmla="*/ 711 h 45907"/>
                  <a:gd name="connsiteX7" fmla="*/ 84494 w 84675"/>
                  <a:gd name="connsiteY7" fmla="*/ 39771 h 45907"/>
                  <a:gd name="connsiteX8" fmla="*/ 83966 w 84675"/>
                  <a:gd name="connsiteY8" fmla="*/ 44490 h 45907"/>
                  <a:gd name="connsiteX9" fmla="*/ 83862 w 84675"/>
                  <a:gd name="connsiteY9" fmla="*/ 44645 h 45907"/>
                  <a:gd name="connsiteX10" fmla="*/ 81948 w 84675"/>
                  <a:gd name="connsiteY10" fmla="*/ 45908 h 45907"/>
                  <a:gd name="connsiteX11" fmla="*/ 81948 w 84675"/>
                  <a:gd name="connsiteY11" fmla="*/ 45908 h 4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5" h="45907">
                    <a:moveTo>
                      <a:pt x="81948" y="45908"/>
                    </a:moveTo>
                    <a:lnTo>
                      <a:pt x="81948" y="45908"/>
                    </a:lnTo>
                    <a:cubicBezTo>
                      <a:pt x="76845" y="44645"/>
                      <a:pt x="71919" y="42741"/>
                      <a:pt x="67241" y="40340"/>
                    </a:cubicBezTo>
                    <a:cubicBezTo>
                      <a:pt x="50060" y="31067"/>
                      <a:pt x="30955" y="25974"/>
                      <a:pt x="11632" y="23666"/>
                    </a:cubicBezTo>
                    <a:cubicBezTo>
                      <a:pt x="6633" y="23211"/>
                      <a:pt x="1613" y="19982"/>
                      <a:pt x="495" y="14869"/>
                    </a:cubicBezTo>
                    <a:cubicBezTo>
                      <a:pt x="-467" y="11795"/>
                      <a:pt x="-12" y="8463"/>
                      <a:pt x="1727" y="5751"/>
                    </a:cubicBezTo>
                    <a:cubicBezTo>
                      <a:pt x="4759" y="338"/>
                      <a:pt x="11580" y="-1028"/>
                      <a:pt x="17179" y="711"/>
                    </a:cubicBezTo>
                    <a:cubicBezTo>
                      <a:pt x="45858" y="7562"/>
                      <a:pt x="70459" y="14466"/>
                      <a:pt x="84494" y="39771"/>
                    </a:cubicBezTo>
                    <a:cubicBezTo>
                      <a:pt x="84897" y="43207"/>
                      <a:pt x="84587" y="43704"/>
                      <a:pt x="83966" y="44490"/>
                    </a:cubicBezTo>
                    <a:cubicBezTo>
                      <a:pt x="83935" y="44542"/>
                      <a:pt x="83893" y="44583"/>
                      <a:pt x="83862" y="44645"/>
                    </a:cubicBezTo>
                    <a:cubicBezTo>
                      <a:pt x="83407" y="45287"/>
                      <a:pt x="82724" y="45742"/>
                      <a:pt x="81948" y="45908"/>
                    </a:cubicBezTo>
                    <a:lnTo>
                      <a:pt x="81948" y="45908"/>
                    </a:lnTo>
                    <a:close/>
                  </a:path>
                </a:pathLst>
              </a:custGeom>
              <a:solidFill>
                <a:srgbClr val="000000"/>
              </a:solidFill>
              <a:ln w="10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861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834FCB-6EFD-F74C-AEDB-8452344F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482" y="858057"/>
            <a:ext cx="10148162" cy="952721"/>
          </a:xfrm>
        </p:spPr>
        <p:txBody>
          <a:bodyPr>
            <a:noAutofit/>
          </a:bodyPr>
          <a:lstStyle/>
          <a:p>
            <a:r>
              <a:rPr lang="nb-NO" sz="5400"/>
              <a:t>Reiser og </a:t>
            </a:r>
            <a:r>
              <a:rPr lang="nb-NO" sz="5400" dirty="0"/>
              <a:t>konferanser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E4F8C7F-12AC-47B7-8CAA-8DA2DF918F7B}"/>
              </a:ext>
            </a:extLst>
          </p:cNvPr>
          <p:cNvSpPr txBox="1"/>
          <p:nvPr/>
        </p:nvSpPr>
        <p:spPr>
          <a:xfrm>
            <a:off x="6674679" y="7258766"/>
            <a:ext cx="2932553" cy="2148705"/>
          </a:xfrm>
          <a:prstGeom prst="rect">
            <a:avLst/>
          </a:prstGeom>
          <a:solidFill>
            <a:srgbClr val="FFD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FFDC0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90678" tIns="90678" rIns="120904" bIns="136017" numCol="1" spcCol="1270" anchor="t" anchorCtr="0">
            <a:noAutofit/>
          </a:bodyPr>
          <a:lstStyle>
            <a:lvl1pPr>
              <a:buNone/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nb-NO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Bistand med reiseregninger</a:t>
            </a:r>
          </a:p>
          <a:p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Kontakt med Seksjon for lønn, tjenestekontoret:</a:t>
            </a:r>
          </a:p>
          <a:p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reiseregning@oslomet.no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4248144-C942-4C9E-A11D-AEE30704339E}"/>
              </a:ext>
            </a:extLst>
          </p:cNvPr>
          <p:cNvSpPr txBox="1"/>
          <p:nvPr/>
        </p:nvSpPr>
        <p:spPr>
          <a:xfrm>
            <a:off x="142875" y="1961979"/>
            <a:ext cx="1300321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b-NO" sz="2200" b="1" dirty="0">
                <a:latin typeface="Calibri" panose="020F0502020204030204" pitchFamily="34" charset="0"/>
                <a:cs typeface="Calibri" panose="020F0502020204030204" pitchFamily="34" charset="0"/>
              </a:rPr>
              <a:t>Reisesøknad	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          </a:t>
            </a:r>
            <a:r>
              <a:rPr lang="nb-NO" sz="2200" b="1" dirty="0">
                <a:latin typeface="Calibri" panose="020F0502020204030204" pitchFamily="34" charset="0"/>
                <a:cs typeface="Calibri" panose="020F0502020204030204" pitchFamily="34" charset="0"/>
              </a:rPr>
              <a:t>Bestilling av reiser	Reiseregning	          Andre varer og tjenester	</a:t>
            </a:r>
            <a:r>
              <a:rPr lang="nb-NO" sz="2200" b="1" dirty="0"/>
              <a:t>	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91BB232-2DDD-4C72-A4D9-9A6BFCCEB8DC}"/>
              </a:ext>
            </a:extLst>
          </p:cNvPr>
          <p:cNvSpPr txBox="1"/>
          <p:nvPr/>
        </p:nvSpPr>
        <p:spPr>
          <a:xfrm>
            <a:off x="184150" y="2489775"/>
            <a:ext cx="3054350" cy="3093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bIns="0" rtlCol="0">
            <a:spAutoFit/>
          </a:bodyPr>
          <a:lstStyle/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Reiser skal være forhåndsgodkjent. Send reisesøknad i SAP-portalen/DFØ-appen før du bestiller reisen. </a:t>
            </a: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Søknaden går til nærmeste leder til godkjenning.</a:t>
            </a:r>
          </a:p>
          <a:p>
            <a:pPr lvl="0"/>
            <a:endParaRPr lang="nb-N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Før reisen | Reiser - Ansatt - minside (oslomet.no)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93DA4D5-73BD-4ADF-B943-5F718717E794}"/>
              </a:ext>
            </a:extLst>
          </p:cNvPr>
          <p:cNvSpPr txBox="1"/>
          <p:nvPr/>
        </p:nvSpPr>
        <p:spPr>
          <a:xfrm>
            <a:off x="3414316" y="2489773"/>
            <a:ext cx="2932554" cy="4732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 reiser 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og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hotell/overnatting skal bestilles hos Berg-Hansen. </a:t>
            </a: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Bestille reisen | Reiser - Ansatt - minside (oslomet.no)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Skal du delta på en konferanse og konferansearrangøren har avtaler med bestemte hoteller, kan dette bestilles etter arrangørens ordninger. </a:t>
            </a: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disse tilfellene er det bare selve reisen som må bestilles hos Berg-Hansen.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5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A5A77FE-8747-4C50-A98E-1FCF090CAAD9}"/>
              </a:ext>
            </a:extLst>
          </p:cNvPr>
          <p:cNvSpPr txBox="1"/>
          <p:nvPr/>
        </p:nvSpPr>
        <p:spPr>
          <a:xfrm>
            <a:off x="6532403" y="2489773"/>
            <a:ext cx="3044633" cy="4462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Reiseregninger skal leveres så raskt som mulig etter reiseslutt. Disse leveres i SAP-portalen/DFØ-appen. Åpne reisesøknaden og fullfør reiseregningen der.</a:t>
            </a:r>
          </a:p>
          <a:p>
            <a:pPr lvl="0"/>
            <a:endParaRPr lang="nb-NO" sz="1400" dirty="0"/>
          </a:p>
          <a:p>
            <a:pPr lvl="0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Levere reiseregning | Reiser - Ansatt - minside (oslomet.no)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 alle tjenestereiser gjelder OsloMets reisepolicy: </a:t>
            </a:r>
          </a:p>
          <a:p>
            <a:pPr lvl="0"/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Retningslinjer for tjenestereiser | Reiser - Ansatt - minside (oslomet.no)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C8DF817-126C-4A67-9F93-06A6635AF740}"/>
              </a:ext>
            </a:extLst>
          </p:cNvPr>
          <p:cNvSpPr txBox="1"/>
          <p:nvPr/>
        </p:nvSpPr>
        <p:spPr>
          <a:xfrm>
            <a:off x="9774430" y="2505271"/>
            <a:ext cx="3044633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Andre varer og tjenester bestiller du i Min bestilling, etter at du har fått godkjenning hos din leder.</a:t>
            </a: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 bestilling: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Bestillinger (oslomet.no)</a:t>
            </a:r>
            <a:endParaRPr lang="nb-NO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nb-NO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Inngåtte rammeavtaler skal alltid brukes!</a:t>
            </a:r>
          </a:p>
        </p:txBody>
      </p:sp>
      <p:pic>
        <p:nvPicPr>
          <p:cNvPr id="14" name="Grafikk 13" descr="Fjellandskap kontur">
            <a:extLst>
              <a:ext uri="{FF2B5EF4-FFF2-40B4-BE49-F238E27FC236}">
                <a16:creationId xmlns:a16="http://schemas.microsoft.com/office/drawing/2014/main" id="{EA7F83A1-E9F3-427C-9E72-2D65D90BF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8030" y="5472090"/>
            <a:ext cx="2932553" cy="2932553"/>
          </a:xfrm>
          <a:prstGeom prst="rect">
            <a:avLst/>
          </a:prstGeom>
        </p:spPr>
      </p:pic>
      <p:pic>
        <p:nvPicPr>
          <p:cNvPr id="15" name="Grafikk 14" descr="Rute (sti mellom to tegnestifter) kontur">
            <a:extLst>
              <a:ext uri="{FF2B5EF4-FFF2-40B4-BE49-F238E27FC236}">
                <a16:creationId xmlns:a16="http://schemas.microsoft.com/office/drawing/2014/main" id="{1469F83B-A3DE-481B-B746-C4C9EA43F1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3185" y="6602278"/>
            <a:ext cx="1187351" cy="1187351"/>
          </a:xfrm>
          <a:prstGeom prst="rect">
            <a:avLst/>
          </a:prstGeom>
        </p:spPr>
      </p:pic>
      <p:pic>
        <p:nvPicPr>
          <p:cNvPr id="17" name="Grafikk 16" descr="Reise kontur">
            <a:extLst>
              <a:ext uri="{FF2B5EF4-FFF2-40B4-BE49-F238E27FC236}">
                <a16:creationId xmlns:a16="http://schemas.microsoft.com/office/drawing/2014/main" id="{856AC4DB-1EF1-4FFD-8E0B-EA88DE76A9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803823">
            <a:off x="3615596" y="6790338"/>
            <a:ext cx="2431671" cy="2431671"/>
          </a:xfrm>
          <a:prstGeom prst="rect">
            <a:avLst/>
          </a:prstGeom>
        </p:spPr>
      </p:pic>
      <p:pic>
        <p:nvPicPr>
          <p:cNvPr id="19" name="Grafikk 18" descr="Flyvindu med heldekkende fyll">
            <a:extLst>
              <a:ext uri="{FF2B5EF4-FFF2-40B4-BE49-F238E27FC236}">
                <a16:creationId xmlns:a16="http://schemas.microsoft.com/office/drawing/2014/main" id="{C61F189C-5FA1-4949-A793-66761ED067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089241">
            <a:off x="1933808" y="5270333"/>
            <a:ext cx="1484297" cy="1484297"/>
          </a:xfrm>
          <a:prstGeom prst="rect">
            <a:avLst/>
          </a:prstGeom>
        </p:spPr>
      </p:pic>
      <p:pic>
        <p:nvPicPr>
          <p:cNvPr id="21" name="Grafikk 20" descr="Den eksterne lærings matte med heldekkende fyll">
            <a:extLst>
              <a:ext uri="{FF2B5EF4-FFF2-40B4-BE49-F238E27FC236}">
                <a16:creationId xmlns:a16="http://schemas.microsoft.com/office/drawing/2014/main" id="{9DA066ED-CC51-43EC-9209-2306D5F4AC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347868">
            <a:off x="498382" y="5936159"/>
            <a:ext cx="1384680" cy="138468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5796A81-0915-42DB-8CD1-5F6DA9AFEDE8}"/>
              </a:ext>
            </a:extLst>
          </p:cNvPr>
          <p:cNvSpPr txBox="1"/>
          <p:nvPr/>
        </p:nvSpPr>
        <p:spPr>
          <a:xfrm>
            <a:off x="226816" y="7540259"/>
            <a:ext cx="3320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Reiser - Ansatt - minside (oslomet.no)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698491" y="2879063"/>
            <a:ext cx="9898752" cy="52958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 panose="020F0502020204030204" pitchFamily="34" charset="0"/>
              </a:rPr>
              <a:t>SAP-portalen / Selvbetjeningsportalen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 panose="020F0502020204030204" pitchFamily="34" charset="0"/>
              </a:rPr>
              <a:t>SAP er lønns- og personalsystemet i staten, leverandøren er Direktoratet for forvaltning og økonomistyring (DFØ).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 panose="020F0502020204030204" pitchFamily="34" charset="0"/>
              </a:rPr>
              <a:t>DFØ-appen er SAP-portalen på mobil – men har ikke alle funksjoner.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 panose="020F0502020204030204" pitchFamily="34" charset="0"/>
              </a:rPr>
              <a:t>Alle ansatte har tilgang til SAP-portalen og DFØ-appen.</a:t>
            </a:r>
          </a:p>
          <a:p>
            <a:pPr marL="1107521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cs typeface="Calibri" panose="020F0502020204030204" pitchFamily="34" charset="0"/>
              </a:rPr>
              <a:t>Brukes til registrering av arbeidstid, fraværssøknader, reisesøknader, reiseregninger, refusjoner, kontraktsbestillinger, timelister, se lønnsslipp mm.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ansatt.oslomet.no/sap-portalen</a:t>
            </a:r>
            <a:endParaRPr lang="nb-NO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sap@oslomet.no</a:t>
            </a:r>
            <a:r>
              <a:rPr lang="nb-NO" sz="2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64FEBA9-11CA-892B-F676-458F95C54A57}"/>
              </a:ext>
            </a:extLst>
          </p:cNvPr>
          <p:cNvSpPr/>
          <p:nvPr/>
        </p:nvSpPr>
        <p:spPr>
          <a:xfrm>
            <a:off x="6501606" y="269972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00FB962-0F50-2453-7C0C-2AF0746D5F29}"/>
              </a:ext>
            </a:extLst>
          </p:cNvPr>
          <p:cNvSpPr txBox="1"/>
          <p:nvPr/>
        </p:nvSpPr>
        <p:spPr>
          <a:xfrm>
            <a:off x="6842894" y="683714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Sjekk Innkurv for oppgaver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 opp stedfortreder – planlagt og ikke planlagt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5099939-CCC4-7768-D207-0949B327F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64" y="6765559"/>
            <a:ext cx="2196872" cy="11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4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834FCB-6EFD-F74C-AEDB-8452344F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481" y="858057"/>
            <a:ext cx="10308231" cy="952721"/>
          </a:xfrm>
        </p:spPr>
        <p:txBody>
          <a:bodyPr>
            <a:noAutofit/>
          </a:bodyPr>
          <a:lstStyle/>
          <a:p>
            <a:r>
              <a:rPr lang="nb-NO" sz="5400" dirty="0"/>
              <a:t>Travels and Conferences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E4F8C7F-12AC-47B7-8CAA-8DA2DF918F7B}"/>
              </a:ext>
            </a:extLst>
          </p:cNvPr>
          <p:cNvSpPr txBox="1"/>
          <p:nvPr/>
        </p:nvSpPr>
        <p:spPr>
          <a:xfrm>
            <a:off x="9762569" y="7355337"/>
            <a:ext cx="2932553" cy="2148705"/>
          </a:xfrm>
          <a:prstGeom prst="rect">
            <a:avLst/>
          </a:prstGeom>
          <a:solidFill>
            <a:srgbClr val="FFD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FFDC0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90678" tIns="90678" rIns="120904" bIns="136017" numCol="1" spcCol="1270" anchor="t" anchorCtr="0">
            <a:noAutofit/>
          </a:bodyPr>
          <a:lstStyle>
            <a:lvl1pPr>
              <a:buNone/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 with SAP and travel expense claims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Please contact:</a:t>
            </a:r>
          </a:p>
          <a:p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reiseregning@oslomet.no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4248144-C942-4C9E-A11D-AEE30704339E}"/>
              </a:ext>
            </a:extLst>
          </p:cNvPr>
          <p:cNvSpPr txBox="1"/>
          <p:nvPr/>
        </p:nvSpPr>
        <p:spPr>
          <a:xfrm>
            <a:off x="142876" y="1961979"/>
            <a:ext cx="1286033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Travel requests	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          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Booking your trip                 Travel expense claims	        Other goods and services</a:t>
            </a:r>
            <a:r>
              <a:rPr lang="nb-NO" sz="2200" b="1" dirty="0"/>
              <a:t>	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91BB232-2DDD-4C72-A4D9-9A6BFCCEB8DC}"/>
              </a:ext>
            </a:extLst>
          </p:cNvPr>
          <p:cNvSpPr txBox="1"/>
          <p:nvPr/>
        </p:nvSpPr>
        <p:spPr>
          <a:xfrm>
            <a:off x="184150" y="2489775"/>
            <a:ext cx="3054350" cy="31375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Travels must be pre-approved. Send a travel request in the SAP portal / DFØ app before you book the trip.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application goes to your manager for approval.</a:t>
            </a: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https://ansatt.oslomet.no/en/preparations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93DA4D5-73BD-4ADF-B943-5F718717E794}"/>
              </a:ext>
            </a:extLst>
          </p:cNvPr>
          <p:cNvSpPr txBox="1"/>
          <p:nvPr/>
        </p:nvSpPr>
        <p:spPr>
          <a:xfrm>
            <a:off x="3414316" y="2489773"/>
            <a:ext cx="2932554" cy="5452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travels and hotel  accommodation must be booked through Berg-Hansen travel agency.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https://ansatt.oslomet.no/en/booking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attending a conference and the conference organizer has agreements with specific hotels, these can be booked according to the organizer's arrangements.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these cases, only the trip itself must be booked with Berg-Hansen.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5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A5A77FE-8747-4C50-A98E-1FCF090CAAD9}"/>
              </a:ext>
            </a:extLst>
          </p:cNvPr>
          <p:cNvSpPr txBox="1"/>
          <p:nvPr/>
        </p:nvSpPr>
        <p:spPr>
          <a:xfrm>
            <a:off x="6532403" y="2489773"/>
            <a:ext cx="3044633" cy="528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 expense claims must be sent as soon as possible after the end of the trip. Claims are sent in the SAP portal / DFØ app. Open the travel request and complete the travel expense claim there.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https://ansatt.oslomet.no/en/travel-settlement</a:t>
            </a:r>
            <a:endParaRPr lang="nb-NO" sz="18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Oslo Met's travel policy applies to all trips and travels: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Retningslinjer for tjenestereiser | Reiser - Ansatt - minside (oslomet.no)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C8DF817-126C-4A67-9F93-06A6635AF740}"/>
              </a:ext>
            </a:extLst>
          </p:cNvPr>
          <p:cNvSpPr txBox="1"/>
          <p:nvPr/>
        </p:nvSpPr>
        <p:spPr>
          <a:xfrm>
            <a:off x="9774430" y="2505271"/>
            <a:ext cx="3044633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goods and services ar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ordered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orders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after approval from your manager. </a:t>
            </a:r>
          </a:p>
          <a:p>
            <a:pPr lvl="0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https://ansatt.oslomet.no/en/make-procurement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b-NO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 agreements must always be used!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fikk 13" descr="Fjellandskap kontur">
            <a:extLst>
              <a:ext uri="{FF2B5EF4-FFF2-40B4-BE49-F238E27FC236}">
                <a16:creationId xmlns:a16="http://schemas.microsoft.com/office/drawing/2014/main" id="{EA7F83A1-E9F3-427C-9E72-2D65D90BF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0467" y="5181742"/>
            <a:ext cx="1954425" cy="1954425"/>
          </a:xfrm>
          <a:prstGeom prst="rect">
            <a:avLst/>
          </a:prstGeom>
        </p:spPr>
      </p:pic>
      <p:pic>
        <p:nvPicPr>
          <p:cNvPr id="15" name="Grafikk 14" descr="Rute (sti mellom to tegnestifter) kontur">
            <a:extLst>
              <a:ext uri="{FF2B5EF4-FFF2-40B4-BE49-F238E27FC236}">
                <a16:creationId xmlns:a16="http://schemas.microsoft.com/office/drawing/2014/main" id="{1469F83B-A3DE-481B-B746-C4C9EA43F1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3912" y="7790034"/>
            <a:ext cx="1428633" cy="1428633"/>
          </a:xfrm>
          <a:prstGeom prst="rect">
            <a:avLst/>
          </a:prstGeom>
        </p:spPr>
      </p:pic>
      <p:pic>
        <p:nvPicPr>
          <p:cNvPr id="17" name="Grafikk 16" descr="Reise kontur">
            <a:extLst>
              <a:ext uri="{FF2B5EF4-FFF2-40B4-BE49-F238E27FC236}">
                <a16:creationId xmlns:a16="http://schemas.microsoft.com/office/drawing/2014/main" id="{856AC4DB-1EF1-4FFD-8E0B-EA88DE76A9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803823">
            <a:off x="4087303" y="7341752"/>
            <a:ext cx="2067344" cy="2067344"/>
          </a:xfrm>
          <a:prstGeom prst="rect">
            <a:avLst/>
          </a:prstGeom>
        </p:spPr>
      </p:pic>
      <p:pic>
        <p:nvPicPr>
          <p:cNvPr id="19" name="Grafikk 18" descr="Flyvindu med heldekkende fyll">
            <a:extLst>
              <a:ext uri="{FF2B5EF4-FFF2-40B4-BE49-F238E27FC236}">
                <a16:creationId xmlns:a16="http://schemas.microsoft.com/office/drawing/2014/main" id="{C61F189C-5FA1-4949-A793-66761ED067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089241">
            <a:off x="1927750" y="5277366"/>
            <a:ext cx="1395857" cy="1395857"/>
          </a:xfrm>
          <a:prstGeom prst="rect">
            <a:avLst/>
          </a:prstGeom>
        </p:spPr>
      </p:pic>
      <p:pic>
        <p:nvPicPr>
          <p:cNvPr id="21" name="Grafikk 20" descr="Den eksterne lærings matte med heldekkende fyll">
            <a:extLst>
              <a:ext uri="{FF2B5EF4-FFF2-40B4-BE49-F238E27FC236}">
                <a16:creationId xmlns:a16="http://schemas.microsoft.com/office/drawing/2014/main" id="{9DA066ED-CC51-43EC-9209-2306D5F4AC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347868">
            <a:off x="485780" y="5944584"/>
            <a:ext cx="1439707" cy="1439707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5796A81-0915-42DB-8CD1-5F6DA9AFEDE8}"/>
              </a:ext>
            </a:extLst>
          </p:cNvPr>
          <p:cNvSpPr txBox="1"/>
          <p:nvPr/>
        </p:nvSpPr>
        <p:spPr>
          <a:xfrm>
            <a:off x="184150" y="8077623"/>
            <a:ext cx="4030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ansatt.oslomet.no/en/travel</a:t>
            </a:r>
            <a:endParaRPr lang="nb-N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F0CBDE6-1876-49E2-A764-F53175512DA2}"/>
              </a:ext>
            </a:extLst>
          </p:cNvPr>
          <p:cNvSpPr/>
          <p:nvPr/>
        </p:nvSpPr>
        <p:spPr>
          <a:xfrm>
            <a:off x="698491" y="2428875"/>
            <a:ext cx="8930875" cy="36851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b="1" dirty="0">
                <a:latin typeface="+mj-lt"/>
                <a:ea typeface="+mn-lt"/>
                <a:cs typeface="Calibri" panose="020F0502020204030204" pitchFamily="34" charset="0"/>
              </a:rPr>
              <a:t>SAP-portalen for ledere</a:t>
            </a:r>
            <a:endParaRPr lang="nb-NO" sz="4000" b="1" dirty="0">
              <a:latin typeface="+mj-lt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cs typeface="Calibri" panose="020F0502020204030204" pitchFamily="34" charset="0"/>
              </a:rPr>
              <a:t>Ledere godkjenner reiseregninger, reisesøknader og refusjonskrav, og personalsaker som ferie- og fraværssøknader.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ea typeface="Calibri" panose="020F0502020204030204" pitchFamily="34" charset="0"/>
                <a:cs typeface="Calibri" panose="020F0502020204030204" pitchFamily="34" charset="0"/>
              </a:rPr>
              <a:t>SAP-portalen har rapportløsningen DFØ Innsikt for HR og lønn og Teamkalender.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k 10" descr="Glad ansikt med store øyne">
            <a:extLst>
              <a:ext uri="{FF2B5EF4-FFF2-40B4-BE49-F238E27FC236}">
                <a16:creationId xmlns:a16="http://schemas.microsoft.com/office/drawing/2014/main" id="{E1C0107D-02B8-4775-9F45-319BF4B33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7013" flipH="1">
            <a:off x="11365762" y="5466448"/>
            <a:ext cx="1475298" cy="1170659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AFDB45F-2200-409F-A54C-24D0D65F6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53" y="3974227"/>
            <a:ext cx="2196872" cy="1115872"/>
          </a:xfrm>
          <a:prstGeom prst="rect">
            <a:avLst/>
          </a:prstGeom>
        </p:spPr>
      </p:pic>
      <p:pic>
        <p:nvPicPr>
          <p:cNvPr id="24" name="Grafikk 23" descr="Ansikt med hjerte øyne">
            <a:extLst>
              <a:ext uri="{FF2B5EF4-FFF2-40B4-BE49-F238E27FC236}">
                <a16:creationId xmlns:a16="http://schemas.microsoft.com/office/drawing/2014/main" id="{A75D1404-ACD4-49B0-ABCD-BA601C10C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446505">
            <a:off x="9558485" y="5518006"/>
            <a:ext cx="997615" cy="105462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1B1C350-F6AF-36B0-1BF9-E2FC28742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8136" y="5786066"/>
            <a:ext cx="4897146" cy="270387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4F734ED-8FFA-B962-30BC-49C50463B502}"/>
              </a:ext>
            </a:extLst>
          </p:cNvPr>
          <p:cNvSpPr/>
          <p:nvPr/>
        </p:nvSpPr>
        <p:spPr>
          <a:xfrm>
            <a:off x="6501606" y="184244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0A307E-8374-EBDF-8BA9-4B9A3879EE8C}"/>
              </a:ext>
            </a:extLst>
          </p:cNvPr>
          <p:cNvSpPr txBox="1"/>
          <p:nvPr/>
        </p:nvSpPr>
        <p:spPr>
          <a:xfrm>
            <a:off x="6672250" y="416999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oversikt over fravær og jubileer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rapporter over fremmøte, fleksitid, ferieavvikling osv.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056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9A43A5-4F1C-F162-6CBB-249ED7F203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3003214" cy="971987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64FEBA9-11CA-892B-F676-458F95C54A57}"/>
              </a:ext>
            </a:extLst>
          </p:cNvPr>
          <p:cNvSpPr/>
          <p:nvPr/>
        </p:nvSpPr>
        <p:spPr>
          <a:xfrm>
            <a:off x="6501606" y="1141513"/>
            <a:ext cx="6255520" cy="22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00FB962-0F50-2453-7C0C-2AF0746D5F29}"/>
              </a:ext>
            </a:extLst>
          </p:cNvPr>
          <p:cNvSpPr txBox="1"/>
          <p:nvPr/>
        </p:nvSpPr>
        <p:spPr>
          <a:xfrm>
            <a:off x="6842894" y="1555255"/>
            <a:ext cx="5914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Sjekk Innkurv for oppgaver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 opp stedfortreder – planlagt og ikke planlagt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350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2">
            <a:extLst>
              <a:ext uri="{FF2B5EF4-FFF2-40B4-BE49-F238E27FC236}">
                <a16:creationId xmlns:a16="http://schemas.microsoft.com/office/drawing/2014/main" id="{CB26BA63-EE29-455D-8E76-74A44944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2374097"/>
            <a:ext cx="11525517" cy="664797"/>
          </a:xfrm>
        </p:spPr>
        <p:txBody>
          <a:bodyPr anchor="b">
            <a:normAutofit/>
          </a:bodyPr>
          <a:lstStyle/>
          <a:p>
            <a:r>
              <a:rPr lang="nb-NO" dirty="0"/>
              <a:t>Arbeidsflyt i SAP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6259989-1576-43F2-B55E-CD4F2573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0" y="3552560"/>
            <a:ext cx="6739842" cy="3909107"/>
          </a:xfrm>
          <a:prstGeom prst="rect">
            <a:avLst/>
          </a:prstGeom>
          <a:noFill/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DECE09-B70D-46F1-B5B1-B58FDC8EC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8600" y="3922366"/>
            <a:ext cx="4824797" cy="3455550"/>
          </a:xfrm>
        </p:spPr>
        <p:txBody>
          <a:bodyPr>
            <a:normAutofit fontScale="92500"/>
          </a:bodyPr>
          <a:lstStyle/>
          <a:p>
            <a:r>
              <a:rPr lang="nb-NO" dirty="0"/>
              <a:t>Logg på SAP-portalen på </a:t>
            </a:r>
            <a:r>
              <a:rPr lang="nb-NO" u="sng" dirty="0"/>
              <a:t>selvbetjening.dfo.no</a:t>
            </a:r>
          </a:p>
          <a:p>
            <a:r>
              <a:rPr lang="nb-NO" i="1" dirty="0"/>
              <a:t>Min innkurv</a:t>
            </a:r>
            <a:r>
              <a:rPr lang="nb-NO" dirty="0"/>
              <a:t> har oppgaver til behandling</a:t>
            </a:r>
          </a:p>
          <a:p>
            <a:r>
              <a:rPr lang="nb-NO" i="1" dirty="0"/>
              <a:t>Varsler </a:t>
            </a:r>
            <a:r>
              <a:rPr lang="nb-NO" dirty="0"/>
              <a:t>viser oppgaver som ikke er behandlet, ansatte som ikke har registrert tid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E277A0C-30E3-703D-38D0-B413CF11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605" y="8705718"/>
            <a:ext cx="7404528" cy="26259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40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2">
            <a:extLst>
              <a:ext uri="{FF2B5EF4-FFF2-40B4-BE49-F238E27FC236}">
                <a16:creationId xmlns:a16="http://schemas.microsoft.com/office/drawing/2014/main" id="{CB26BA63-EE29-455D-8E76-74A44944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2374097"/>
            <a:ext cx="11525517" cy="664797"/>
          </a:xfrm>
        </p:spPr>
        <p:txBody>
          <a:bodyPr anchor="b">
            <a:normAutofit/>
          </a:bodyPr>
          <a:lstStyle/>
          <a:p>
            <a:r>
              <a:rPr lang="nb-NO" dirty="0"/>
              <a:t>Arbeidsflyt i SAP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FB3B8E0-7E2D-4747-A669-9D2097AFA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79" y="3436054"/>
            <a:ext cx="8468593" cy="395906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DECE09-B70D-46F1-B5B1-B58FDC8EC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91650" y="3436054"/>
            <a:ext cx="3455670" cy="3585389"/>
          </a:xfrm>
        </p:spPr>
        <p:txBody>
          <a:bodyPr>
            <a:normAutofit/>
          </a:bodyPr>
          <a:lstStyle/>
          <a:p>
            <a:r>
              <a:rPr lang="nb-NO" sz="2400" dirty="0"/>
              <a:t>Arbeidslisten er til venstre</a:t>
            </a:r>
          </a:p>
          <a:p>
            <a:r>
              <a:rPr lang="nb-NO" sz="2400" dirty="0"/>
              <a:t>Behandlingsknappene er nederst til høyre</a:t>
            </a:r>
          </a:p>
          <a:p>
            <a:r>
              <a:rPr lang="nb-NO" sz="2400" dirty="0"/>
              <a:t>Noen oppgaver må åpnes før de kan godkjennes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D7A2C48-4931-17F8-400B-C4C81DAE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605" y="8705718"/>
            <a:ext cx="7404528" cy="262593"/>
          </a:xfrm>
        </p:spPr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768AC2E-603E-4426-8FF9-BA5C27D5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597" y="7196087"/>
            <a:ext cx="3086259" cy="170188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62A6758-40CD-5127-FC7A-B7C32FD71C39}"/>
              </a:ext>
            </a:extLst>
          </p:cNvPr>
          <p:cNvSpPr/>
          <p:nvPr/>
        </p:nvSpPr>
        <p:spPr>
          <a:xfrm>
            <a:off x="728779" y="3286125"/>
            <a:ext cx="2085859" cy="3909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F77ED7B-4254-AD18-8706-13084DEC3DBF}"/>
              </a:ext>
            </a:extLst>
          </p:cNvPr>
          <p:cNvSpPr/>
          <p:nvPr/>
        </p:nvSpPr>
        <p:spPr>
          <a:xfrm>
            <a:off x="6501606" y="184244"/>
            <a:ext cx="6255520" cy="1792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DE3D5AA-2D1B-9A79-3379-C17E12E5ED45}"/>
              </a:ext>
            </a:extLst>
          </p:cNvPr>
          <p:cNvSpPr txBox="1"/>
          <p:nvPr/>
        </p:nvSpPr>
        <p:spPr>
          <a:xfrm>
            <a:off x="6842894" y="597986"/>
            <a:ext cx="540423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Godkjenn fortløpende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109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2">
            <a:extLst>
              <a:ext uri="{FF2B5EF4-FFF2-40B4-BE49-F238E27FC236}">
                <a16:creationId xmlns:a16="http://schemas.microsoft.com/office/drawing/2014/main" id="{CB26BA63-EE29-455D-8E76-74A44944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0" y="2374097"/>
            <a:ext cx="11525517" cy="664797"/>
          </a:xfrm>
        </p:spPr>
        <p:txBody>
          <a:bodyPr anchor="b">
            <a:normAutofit/>
          </a:bodyPr>
          <a:lstStyle/>
          <a:p>
            <a:r>
              <a:rPr lang="nb-NO" dirty="0"/>
              <a:t>Arbeidsflyt i SAP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DECE09-B70D-46F1-B5B1-B58FDC8EC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0465" y="3933882"/>
            <a:ext cx="2932898" cy="2779237"/>
          </a:xfrm>
        </p:spPr>
        <p:txBody>
          <a:bodyPr>
            <a:normAutofit/>
          </a:bodyPr>
          <a:lstStyle/>
          <a:p>
            <a:r>
              <a:rPr lang="nb-NO" sz="2800" dirty="0"/>
              <a:t>Sett opp en stedfortreder i innkurven </a:t>
            </a:r>
          </a:p>
          <a:p>
            <a:r>
              <a:rPr lang="nb-NO" sz="2800" dirty="0"/>
              <a:t>For planlagt og ikke planlagt fravær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D7A2C48-4931-17F8-400B-C4C81DAE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605" y="8705718"/>
            <a:ext cx="7404528" cy="262593"/>
          </a:xfrm>
        </p:spPr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0FFA66A-1303-4262-87D5-9D2F405C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24" y="3096044"/>
            <a:ext cx="7404529" cy="291526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9A180DA-CA93-4679-A987-4917B6187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385" y="4876006"/>
            <a:ext cx="5816899" cy="325771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3346F45-190F-8CBC-01C8-01826AE17E41}"/>
              </a:ext>
            </a:extLst>
          </p:cNvPr>
          <p:cNvSpPr/>
          <p:nvPr/>
        </p:nvSpPr>
        <p:spPr>
          <a:xfrm>
            <a:off x="6501606" y="184244"/>
            <a:ext cx="6255520" cy="1792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F3F9C2E-9E29-FD1E-6AD0-DFBD8A4FA30E}"/>
              </a:ext>
            </a:extLst>
          </p:cNvPr>
          <p:cNvSpPr txBox="1"/>
          <p:nvPr/>
        </p:nvSpPr>
        <p:spPr>
          <a:xfrm>
            <a:off x="6842894" y="597986"/>
            <a:ext cx="540423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 opp stedfortreder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53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91028B7-ADE2-4128-9AE6-E3249673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79" y="2017344"/>
            <a:ext cx="9629166" cy="1041268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Månedslønn for fast og midlertidig ansatte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86B8337-0F93-42A7-B5F6-28D04D31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342DAB7-E749-4AB8-8E7C-01D35C624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79" y="3492437"/>
            <a:ext cx="8605721" cy="4604839"/>
          </a:xfrm>
        </p:spPr>
        <p:txBody>
          <a:bodyPr>
            <a:normAutofit/>
          </a:bodyPr>
          <a:lstStyle/>
          <a:p>
            <a:r>
              <a:rPr lang="nb-NO" sz="2800" dirty="0"/>
              <a:t>Går automatisk fra startdato til sluttdato. </a:t>
            </a:r>
          </a:p>
          <a:p>
            <a:r>
              <a:rPr lang="nb-NO" sz="2800" dirty="0"/>
              <a:t>Regulert lønnsnivå, faste rammer for lønnsforhandlinger.</a:t>
            </a:r>
          </a:p>
          <a:p>
            <a:r>
              <a:rPr lang="nb-NO" sz="2800" dirty="0"/>
              <a:t>Alt starter med en arbeidsavtale. Husk å informere om </a:t>
            </a:r>
            <a:r>
              <a:rPr lang="nb-NO" sz="2800" b="1" dirty="0"/>
              <a:t>avtalt oppstartsdato</a:t>
            </a:r>
            <a:r>
              <a:rPr lang="nb-NO" sz="2800" dirty="0"/>
              <a:t> og </a:t>
            </a:r>
            <a:r>
              <a:rPr lang="nb-NO" sz="2800" b="1" dirty="0"/>
              <a:t>forlengelse</a:t>
            </a:r>
            <a:r>
              <a:rPr lang="nb-NO" sz="2800" dirty="0"/>
              <a:t> av midlertidig ansettelse.</a:t>
            </a:r>
          </a:p>
        </p:txBody>
      </p:sp>
      <p:pic>
        <p:nvPicPr>
          <p:cNvPr id="8" name="Grafikk 7" descr="Kvinne med ponytail hår">
            <a:extLst>
              <a:ext uri="{FF2B5EF4-FFF2-40B4-BE49-F238E27FC236}">
                <a16:creationId xmlns:a16="http://schemas.microsoft.com/office/drawing/2014/main" id="{437FF260-FC8C-4338-9389-665A0724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334500" y="2182132"/>
            <a:ext cx="2910913" cy="555253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71D889F-5ADD-C18E-6214-8B2AB6746D40}"/>
              </a:ext>
            </a:extLst>
          </p:cNvPr>
          <p:cNvSpPr/>
          <p:nvPr/>
        </p:nvSpPr>
        <p:spPr>
          <a:xfrm>
            <a:off x="6478161" y="309330"/>
            <a:ext cx="4518086" cy="1849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CD7A674-A058-9F7E-AF87-3810E320CF73}"/>
              </a:ext>
            </a:extLst>
          </p:cNvPr>
          <p:cNvSpPr txBox="1"/>
          <p:nvPr/>
        </p:nvSpPr>
        <p:spPr>
          <a:xfrm>
            <a:off x="6690152" y="388067"/>
            <a:ext cx="5288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Leders oppgaver: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Avtale oppstartsdato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Avtale forlengelse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Informere HR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494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OsloMet_43.potx" id="{5D7183B5-6CD9-42E1-B2EC-10CB25D47ED5}" vid="{D89C490D-47F2-49BD-A336-52C8E3B859B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2E9709E8352E47AA3F9FD56CAA3196" ma:contentTypeVersion="18" ma:contentTypeDescription="Opprett et nytt dokument." ma:contentTypeScope="" ma:versionID="4d6260feb3927b8fba220a16a0e2d8b5">
  <xsd:schema xmlns:xsd="http://www.w3.org/2001/XMLSchema" xmlns:xs="http://www.w3.org/2001/XMLSchema" xmlns:p="http://schemas.microsoft.com/office/2006/metadata/properties" xmlns:ns2="daa413a9-c56b-4e69-b21d-c39f9d3a7250" xmlns:ns3="19cf1d16-0620-413e-9199-c7242c98e42e" targetNamespace="http://schemas.microsoft.com/office/2006/metadata/properties" ma:root="true" ma:fieldsID="83262c6fef8cae8ac08a73f5b02bd2f1" ns2:_="" ns3:_="">
    <xsd:import namespace="daa413a9-c56b-4e69-b21d-c39f9d3a7250"/>
    <xsd:import namespace="19cf1d16-0620-413e-9199-c7242c98e4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413a9-c56b-4e69-b21d-c39f9d3a7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c837b304-89a2-409e-9d5c-9765d887ef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f1d16-0620-413e-9199-c7242c98e42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00f5eb9-08b3-4028-9cec-4bec41536cda}" ma:internalName="TaxCatchAll" ma:showField="CatchAllData" ma:web="19cf1d16-0620-413e-9199-c7242c98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a413a9-c56b-4e69-b21d-c39f9d3a7250">
      <Terms xmlns="http://schemas.microsoft.com/office/infopath/2007/PartnerControls"/>
    </lcf76f155ced4ddcb4097134ff3c332f>
    <TaxCatchAll xmlns="19cf1d16-0620-413e-9199-c7242c98e42e" xsi:nil="true"/>
  </documentManagement>
</p:properties>
</file>

<file path=customXml/itemProps1.xml><?xml version="1.0" encoding="utf-8"?>
<ds:datastoreItem xmlns:ds="http://schemas.openxmlformats.org/officeDocument/2006/customXml" ds:itemID="{35A788D2-EE87-41C5-A845-F0FD7D5D4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413a9-c56b-4e69-b21d-c39f9d3a7250"/>
    <ds:schemaRef ds:uri="19cf1d16-0620-413e-9199-c7242c98e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88FBBF-BC1E-4E69-92F8-D892FA265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BD5B85-FF57-4836-ABA3-48F642C31BF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19cf1d16-0620-413e-9199-c7242c98e42e"/>
    <ds:schemaRef ds:uri="daa413a9-c56b-4e69-b21d-c39f9d3a7250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PPTmal_OsloMet_43</Template>
  <TotalTime>20553</TotalTime>
  <Words>2610</Words>
  <Application>Microsoft Office PowerPoint</Application>
  <PresentationFormat>Egendefinert</PresentationFormat>
  <Paragraphs>355</Paragraphs>
  <Slides>30</Slides>
  <Notes>21</Notes>
  <HiddenSlides>13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Office-tema</vt:lpstr>
      <vt:lpstr>Lønn og lønnstjenester i OsloMet </vt:lpstr>
      <vt:lpstr>Lønn for ledere</vt:lpstr>
      <vt:lpstr>PowerPoint-presentasjon</vt:lpstr>
      <vt:lpstr>PowerPoint-presentasjon</vt:lpstr>
      <vt:lpstr>PowerPoint-presentasjon</vt:lpstr>
      <vt:lpstr>Arbeidsflyt i SAP</vt:lpstr>
      <vt:lpstr>Arbeidsflyt i SAP</vt:lpstr>
      <vt:lpstr>Arbeidsflyt i SAP</vt:lpstr>
      <vt:lpstr>Månedslønn for fast og midlertidig ansatte</vt:lpstr>
      <vt:lpstr>PowerPoint-presentasjon</vt:lpstr>
      <vt:lpstr>PowerPoint-presentasjon</vt:lpstr>
      <vt:lpstr>Lønnsfastsettelse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Vurdering av skatt</vt:lpstr>
      <vt:lpstr>PowerPoint-presentasjon</vt:lpstr>
      <vt:lpstr>PowerPoint-presentasjon</vt:lpstr>
      <vt:lpstr>Bevertning ved møter</vt:lpstr>
      <vt:lpstr>Bevertning ved møter</vt:lpstr>
      <vt:lpstr>Arbeidsflyt i SAP</vt:lpstr>
      <vt:lpstr>Arbeidsflyt i SAP</vt:lpstr>
      <vt:lpstr>Seksjon for lønn, ØK, OI</vt:lpstr>
      <vt:lpstr>Kontaktpunkter</vt:lpstr>
      <vt:lpstr>Reiser og konferanser</vt:lpstr>
      <vt:lpstr>Travels and Conferences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Atle Sperre Hermansen</dc:creator>
  <dc:description>template by officeconsult.no</dc:description>
  <cp:lastModifiedBy>Atle Sperre Hermansen</cp:lastModifiedBy>
  <cp:revision>4</cp:revision>
  <dcterms:created xsi:type="dcterms:W3CDTF">2020-10-16T17:54:29Z</dcterms:created>
  <dcterms:modified xsi:type="dcterms:W3CDTF">2024-04-25T07:54:32Z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0x010100872E9709E8352E47AA3F9FD56CAA3196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