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0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Skjermfremvisning (4:3)</PresentationFormat>
  <Paragraphs>0</Paragraphs>
  <Slides>23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officegen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officegen</dc:creator>
  <cp:lastModifiedBy>Karin L. Bakke</cp:lastModifiedBy>
  <cp:revision>2</cp:revision>
  <dcterms:created xsi:type="dcterms:W3CDTF">2018-10-31T12:04:06Z</dcterms:created>
  <dcterms:modified xsi:type="dcterms:W3CDTF">2019-02-19T08:10:49Z</dcterms:modified>
</cp:coreProperties>
</file>